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Fjalla One"/>
      <p:regular r:id="rId74"/>
    </p:embeddedFont>
    <p:embeddedFont>
      <p:font typeface="Baloo 2"/>
      <p:regular r:id="rId75"/>
      <p:bold r:id="rId76"/>
    </p:embeddedFont>
    <p:embeddedFont>
      <p:font typeface="Proxima Nova Semibold"/>
      <p:regular r:id="rId77"/>
      <p:bold r:id="rId78"/>
      <p:boldItalic r:id="rId79"/>
    </p:embeddedFont>
    <p:embeddedFont>
      <p:font typeface="El Messiri"/>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24CFA6-F01F-4D1B-8E71-D0E26E0278BD}">
  <a:tblStyle styleId="{9824CFA6-F01F-4D1B-8E71-D0E26E0278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4C4A64-17FB-4C4B-9ABE-63FAE36C26D9}"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7E8"/>
          </a:solidFill>
        </a:fill>
      </a:tcStyle>
    </a:wholeTbl>
    <a:band1H>
      <a:tcTxStyle/>
      <a:tcStyle>
        <a:fill>
          <a:solidFill>
            <a:srgbClr val="CECBCF"/>
          </a:solidFill>
        </a:fill>
      </a:tcStyle>
    </a:band1H>
    <a:band2H>
      <a:tcTxStyle/>
    </a:band2H>
    <a:band1V>
      <a:tcTxStyle/>
      <a:tcStyle>
        <a:fill>
          <a:solidFill>
            <a:srgbClr val="CECBCF"/>
          </a:solidFill>
        </a:fill>
      </a:tcStyle>
    </a:band1V>
    <a:band2V>
      <a:tcTxStyle/>
    </a:band2V>
    <a:lastCol>
      <a:tcTxStyle b="on" i="off">
        <a:font>
          <a:latin typeface="Calibri"/>
          <a:ea typeface="Calibri"/>
          <a:cs typeface="Calibri"/>
        </a:font>
        <a:srgbClr val="FFFFFF"/>
      </a:tcTxStyle>
      <a:tcStyle>
        <a:fill>
          <a:solidFill>
            <a:srgbClr val="EC3A3B"/>
          </a:solidFill>
        </a:fill>
      </a:tcStyle>
    </a:lastCol>
    <a:firstCol>
      <a:tcTxStyle b="on" i="off">
        <a:font>
          <a:latin typeface="Calibri"/>
          <a:ea typeface="Calibri"/>
          <a:cs typeface="Calibri"/>
        </a:font>
        <a:srgbClr val="FFFFFF"/>
      </a:tcTxStyle>
      <a:tcStyle>
        <a:fill>
          <a:solidFill>
            <a:srgbClr val="EC3A3B"/>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EC3A3B"/>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EC3A3B"/>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ElMessiri-regular.fntdata"/><Relationship Id="rId81" Type="http://schemas.openxmlformats.org/officeDocument/2006/relationships/font" Target="fonts/ElMessiri-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4.xml"/><Relationship Id="rId75" Type="http://schemas.openxmlformats.org/officeDocument/2006/relationships/font" Target="fonts/Baloo2-regular.fntdata"/><Relationship Id="rId30" Type="http://schemas.openxmlformats.org/officeDocument/2006/relationships/slide" Target="slides/slide23.xml"/><Relationship Id="rId74" Type="http://schemas.openxmlformats.org/officeDocument/2006/relationships/font" Target="fonts/FjallaOne-regular.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Baloo2-bold.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d143d56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d143d56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ed143d5643_2_14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ed143d5643_2_14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d143d5643_2_14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ed143d5643_2_14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d143d5643_2_1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ed143d5643_2_1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ed143d5643_2_14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ed143d5643_2_14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ed143d5643_2_14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ed143d5643_2_14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d143d5643_2_14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d143d5643_2_14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d143d5643_2_14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d143d5643_2_14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ed143d5643_2_14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ed143d5643_2_14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ed143d5643_2_14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ed143d5643_2_14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d143d5643_2_14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ed143d5643_2_14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d143d5643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d143d5643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ed143d5643_2_15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ed143d5643_2_15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d143d5643_2_15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d143d5643_2_15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ed143d5643_2_15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ed143d5643_2_15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ed143d5643_2_15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ed143d5643_2_15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ed143d5643_2_15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ed143d5643_2_15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d143d5643_2_15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d143d5643_2_15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d143d5643_2_15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ed143d5643_2_15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ed143d5643_2_15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ed143d5643_2_15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ed143d5643_2_15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ed143d5643_2_15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ed143d5643_2_15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ed143d5643_2_15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c8bb10418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c8bb10418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ed143d5643_2_15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ed143d5643_2_15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d143d5643_2_15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d143d5643_2_15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912e963c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912e963c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ed143d5643_2_15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ed143d5643_2_15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d143d5643_2_16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d143d5643_2_16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ed143d5643_2_16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ed143d5643_2_16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ed143d5643_2_16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ed143d5643_2_16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ed143d5643_2_16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ed143d5643_2_16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ed143d5643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ed143d564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ed143d5643_2_4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ed143d5643_2_4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c8bb1041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c8bb1041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ed143d5643_2_4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ed143d5643_2_4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ed143d5643_2_4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ed143d5643_2_4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ed143d5643_2_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ed143d5643_2_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ed143d5643_2_4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ed143d5643_2_4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ed143d5643_2_5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ed143d5643_2_5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8" name="Shape 5038"/>
        <p:cNvGrpSpPr/>
        <p:nvPr/>
      </p:nvGrpSpPr>
      <p:grpSpPr>
        <a:xfrm>
          <a:off x="0" y="0"/>
          <a:ext cx="0" cy="0"/>
          <a:chOff x="0" y="0"/>
          <a:chExt cx="0" cy="0"/>
        </a:xfrm>
      </p:grpSpPr>
      <p:sp>
        <p:nvSpPr>
          <p:cNvPr id="5039" name="Google Shape;5039;ged143d5643_2_7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0" name="Google Shape;5040;ged143d5643_2_7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7" name="Shape 5457"/>
        <p:cNvGrpSpPr/>
        <p:nvPr/>
      </p:nvGrpSpPr>
      <p:grpSpPr>
        <a:xfrm>
          <a:off x="0" y="0"/>
          <a:ext cx="0" cy="0"/>
          <a:chOff x="0" y="0"/>
          <a:chExt cx="0" cy="0"/>
        </a:xfrm>
      </p:grpSpPr>
      <p:sp>
        <p:nvSpPr>
          <p:cNvPr id="5458" name="Google Shape;5458;ged143d5643_2_8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9" name="Google Shape;5459;ged143d5643_2_8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7" name="Shape 5627"/>
        <p:cNvGrpSpPr/>
        <p:nvPr/>
      </p:nvGrpSpPr>
      <p:grpSpPr>
        <a:xfrm>
          <a:off x="0" y="0"/>
          <a:ext cx="0" cy="0"/>
          <a:chOff x="0" y="0"/>
          <a:chExt cx="0" cy="0"/>
        </a:xfrm>
      </p:grpSpPr>
      <p:sp>
        <p:nvSpPr>
          <p:cNvPr id="5628" name="Google Shape;5628;ged143d5643_2_8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9" name="Google Shape;5629;ged143d5643_2_8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ged143d5643_2_8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4" name="Google Shape;6034;ged143d5643_2_8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2" name="Shape 6412"/>
        <p:cNvGrpSpPr/>
        <p:nvPr/>
      </p:nvGrpSpPr>
      <p:grpSpPr>
        <a:xfrm>
          <a:off x="0" y="0"/>
          <a:ext cx="0" cy="0"/>
          <a:chOff x="0" y="0"/>
          <a:chExt cx="0" cy="0"/>
        </a:xfrm>
      </p:grpSpPr>
      <p:sp>
        <p:nvSpPr>
          <p:cNvPr id="6413" name="Google Shape;6413;ged143d5643_2_9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4" name="Google Shape;6414;ged143d5643_2_9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c8bb1041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c8bb10418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6" name="Shape 6826"/>
        <p:cNvGrpSpPr/>
        <p:nvPr/>
      </p:nvGrpSpPr>
      <p:grpSpPr>
        <a:xfrm>
          <a:off x="0" y="0"/>
          <a:ext cx="0" cy="0"/>
          <a:chOff x="0" y="0"/>
          <a:chExt cx="0" cy="0"/>
        </a:xfrm>
      </p:grpSpPr>
      <p:sp>
        <p:nvSpPr>
          <p:cNvPr id="6827" name="Google Shape;6827;ged143d5643_2_9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8" name="Google Shape;6828;ged143d5643_2_9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7" name="Shape 7187"/>
        <p:cNvGrpSpPr/>
        <p:nvPr/>
      </p:nvGrpSpPr>
      <p:grpSpPr>
        <a:xfrm>
          <a:off x="0" y="0"/>
          <a:ext cx="0" cy="0"/>
          <a:chOff x="0" y="0"/>
          <a:chExt cx="0" cy="0"/>
        </a:xfrm>
      </p:grpSpPr>
      <p:sp>
        <p:nvSpPr>
          <p:cNvPr id="7188" name="Google Shape;7188;ged143d5643_2_10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9" name="Google Shape;7189;ged143d5643_2_10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7" name="Shape 7697"/>
        <p:cNvGrpSpPr/>
        <p:nvPr/>
      </p:nvGrpSpPr>
      <p:grpSpPr>
        <a:xfrm>
          <a:off x="0" y="0"/>
          <a:ext cx="0" cy="0"/>
          <a:chOff x="0" y="0"/>
          <a:chExt cx="0" cy="0"/>
        </a:xfrm>
      </p:grpSpPr>
      <p:sp>
        <p:nvSpPr>
          <p:cNvPr id="7698" name="Google Shape;7698;ged143d5643_2_10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9" name="Google Shape;7699;ged143d5643_2_10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7" name="Shape 8317"/>
        <p:cNvGrpSpPr/>
        <p:nvPr/>
      </p:nvGrpSpPr>
      <p:grpSpPr>
        <a:xfrm>
          <a:off x="0" y="0"/>
          <a:ext cx="0" cy="0"/>
          <a:chOff x="0" y="0"/>
          <a:chExt cx="0" cy="0"/>
        </a:xfrm>
      </p:grpSpPr>
      <p:sp>
        <p:nvSpPr>
          <p:cNvPr id="8318" name="Google Shape;8318;ged143d5643_2_1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9" name="Google Shape;8319;ged143d5643_2_1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1" name="Shape 8911"/>
        <p:cNvGrpSpPr/>
        <p:nvPr/>
      </p:nvGrpSpPr>
      <p:grpSpPr>
        <a:xfrm>
          <a:off x="0" y="0"/>
          <a:ext cx="0" cy="0"/>
          <a:chOff x="0" y="0"/>
          <a:chExt cx="0" cy="0"/>
        </a:xfrm>
      </p:grpSpPr>
      <p:sp>
        <p:nvSpPr>
          <p:cNvPr id="8912" name="Google Shape;8912;ged143d5643_2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3" name="Google Shape;8913;ged143d5643_2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2" name="Shape 9232"/>
        <p:cNvGrpSpPr/>
        <p:nvPr/>
      </p:nvGrpSpPr>
      <p:grpSpPr>
        <a:xfrm>
          <a:off x="0" y="0"/>
          <a:ext cx="0" cy="0"/>
          <a:chOff x="0" y="0"/>
          <a:chExt cx="0" cy="0"/>
        </a:xfrm>
      </p:grpSpPr>
      <p:sp>
        <p:nvSpPr>
          <p:cNvPr id="9233" name="Google Shape;9233;ged143d5643_2_1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4" name="Google Shape;9234;ged143d5643_2_1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0" name="Shape 9540"/>
        <p:cNvGrpSpPr/>
        <p:nvPr/>
      </p:nvGrpSpPr>
      <p:grpSpPr>
        <a:xfrm>
          <a:off x="0" y="0"/>
          <a:ext cx="0" cy="0"/>
          <a:chOff x="0" y="0"/>
          <a:chExt cx="0" cy="0"/>
        </a:xfrm>
      </p:grpSpPr>
      <p:sp>
        <p:nvSpPr>
          <p:cNvPr id="9541" name="Google Shape;9541;ged143d5643_2_13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2" name="Google Shape;9542;ged143d5643_2_13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c8bb1041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c8bb1041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d143d5643_2_14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d143d5643_2_14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d143d5643_2_1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d143d5643_2_1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d143d5643_2_14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d143d5643_2_14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940862"/>
            <a:ext cx="4832100" cy="21321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1" sz="4600">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109738"/>
            <a:ext cx="4832100" cy="48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2" name="Google Shape;12;p2"/>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350175" y="1492250"/>
            <a:ext cx="4080600" cy="14373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b="1" sz="106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p:nvPr>
            <p:ph idx="1" type="subTitle"/>
          </p:nvPr>
        </p:nvSpPr>
        <p:spPr>
          <a:xfrm>
            <a:off x="4350175" y="2929450"/>
            <a:ext cx="4080600" cy="7218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11"/>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63" name="Google Shape;63;p11"/>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5"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sp>
        <p:nvSpPr>
          <p:cNvPr id="67" name="Google Shape;67;p13"/>
          <p:cNvSpPr/>
          <p:nvPr/>
        </p:nvSpPr>
        <p:spPr>
          <a:xfrm>
            <a:off x="-730325" y="15715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9" name="Google Shape;69;p13"/>
          <p:cNvSpPr txBox="1"/>
          <p:nvPr>
            <p:ph idx="1" type="subTitle"/>
          </p:nvPr>
        </p:nvSpPr>
        <p:spPr>
          <a:xfrm>
            <a:off x="1982400" y="1394900"/>
            <a:ext cx="24009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3"/>
          <p:cNvSpPr txBox="1"/>
          <p:nvPr>
            <p:ph idx="2" type="subTitle"/>
          </p:nvPr>
        </p:nvSpPr>
        <p:spPr>
          <a:xfrm>
            <a:off x="5724250" y="1394900"/>
            <a:ext cx="24009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3"/>
          <p:cNvSpPr txBox="1"/>
          <p:nvPr>
            <p:ph idx="3" type="subTitle"/>
          </p:nvPr>
        </p:nvSpPr>
        <p:spPr>
          <a:xfrm>
            <a:off x="1982400" y="2876503"/>
            <a:ext cx="24009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3"/>
          <p:cNvSpPr txBox="1"/>
          <p:nvPr>
            <p:ph idx="4" type="subTitle"/>
          </p:nvPr>
        </p:nvSpPr>
        <p:spPr>
          <a:xfrm>
            <a:off x="5724250" y="2876503"/>
            <a:ext cx="24009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3"/>
          <p:cNvSpPr txBox="1"/>
          <p:nvPr>
            <p:ph idx="5" type="subTitle"/>
          </p:nvPr>
        </p:nvSpPr>
        <p:spPr>
          <a:xfrm>
            <a:off x="1982400" y="1785625"/>
            <a:ext cx="2400900" cy="636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 name="Google Shape;78;p13"/>
          <p:cNvSpPr txBox="1"/>
          <p:nvPr>
            <p:ph idx="6" type="subTitle"/>
          </p:nvPr>
        </p:nvSpPr>
        <p:spPr>
          <a:xfrm>
            <a:off x="5724250" y="1785625"/>
            <a:ext cx="2400900" cy="636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7" type="subTitle"/>
          </p:nvPr>
        </p:nvSpPr>
        <p:spPr>
          <a:xfrm>
            <a:off x="1982400" y="3264400"/>
            <a:ext cx="2400900" cy="636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3"/>
          <p:cNvSpPr txBox="1"/>
          <p:nvPr>
            <p:ph idx="8" type="subTitle"/>
          </p:nvPr>
        </p:nvSpPr>
        <p:spPr>
          <a:xfrm>
            <a:off x="5724250" y="3264400"/>
            <a:ext cx="2400900" cy="636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hasCustomPrompt="1" idx="9" type="title"/>
          </p:nvPr>
        </p:nvSpPr>
        <p:spPr>
          <a:xfrm>
            <a:off x="1018800" y="1552474"/>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0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p:nvPr>
            <p:ph hasCustomPrompt="1" idx="13" type="title"/>
          </p:nvPr>
        </p:nvSpPr>
        <p:spPr>
          <a:xfrm>
            <a:off x="4760650" y="1552474"/>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0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p:nvPr>
            <p:ph hasCustomPrompt="1" idx="14" type="title"/>
          </p:nvPr>
        </p:nvSpPr>
        <p:spPr>
          <a:xfrm>
            <a:off x="1018800" y="3030486"/>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0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p:nvPr>
            <p:ph hasCustomPrompt="1" idx="15" type="title"/>
          </p:nvPr>
        </p:nvSpPr>
        <p:spPr>
          <a:xfrm>
            <a:off x="4760650" y="3030486"/>
            <a:ext cx="963600" cy="742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50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5" name="Shape 85"/>
        <p:cNvGrpSpPr/>
        <p:nvPr/>
      </p:nvGrpSpPr>
      <p:grpSpPr>
        <a:xfrm>
          <a:off x="0" y="0"/>
          <a:ext cx="0" cy="0"/>
          <a:chOff x="0" y="0"/>
          <a:chExt cx="0" cy="0"/>
        </a:xfrm>
      </p:grpSpPr>
      <p:sp>
        <p:nvSpPr>
          <p:cNvPr id="86" name="Google Shape;86;p14"/>
          <p:cNvSpPr txBox="1"/>
          <p:nvPr>
            <p:ph type="title"/>
          </p:nvPr>
        </p:nvSpPr>
        <p:spPr>
          <a:xfrm flipH="1">
            <a:off x="713275" y="3275100"/>
            <a:ext cx="3503100" cy="39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800"/>
              <a:buNone/>
              <a:defRPr b="1" sz="19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87" name="Google Shape;87;p14"/>
          <p:cNvSpPr txBox="1"/>
          <p:nvPr>
            <p:ph idx="1" type="subTitle"/>
          </p:nvPr>
        </p:nvSpPr>
        <p:spPr>
          <a:xfrm flipH="1">
            <a:off x="713275" y="840000"/>
            <a:ext cx="3503100" cy="2361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88" name="Google Shape;88;p14"/>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89" name="Shape 89"/>
        <p:cNvGrpSpPr/>
        <p:nvPr/>
      </p:nvGrpSpPr>
      <p:grpSpPr>
        <a:xfrm>
          <a:off x="0" y="0"/>
          <a:ext cx="0" cy="0"/>
          <a:chOff x="0" y="0"/>
          <a:chExt cx="0" cy="0"/>
        </a:xfrm>
      </p:grpSpPr>
      <p:sp>
        <p:nvSpPr>
          <p:cNvPr id="90" name="Google Shape;90;p15"/>
          <p:cNvSpPr txBox="1"/>
          <p:nvPr>
            <p:ph type="title"/>
          </p:nvPr>
        </p:nvSpPr>
        <p:spPr>
          <a:xfrm>
            <a:off x="766350" y="2257736"/>
            <a:ext cx="4018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1" name="Google Shape;91;p15"/>
          <p:cNvSpPr txBox="1"/>
          <p:nvPr>
            <p:ph idx="1" type="subTitle"/>
          </p:nvPr>
        </p:nvSpPr>
        <p:spPr>
          <a:xfrm>
            <a:off x="766350" y="3099525"/>
            <a:ext cx="3059700" cy="70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5"/>
          <p:cNvSpPr txBox="1"/>
          <p:nvPr>
            <p:ph hasCustomPrompt="1" idx="2" type="title"/>
          </p:nvPr>
        </p:nvSpPr>
        <p:spPr>
          <a:xfrm>
            <a:off x="766350" y="1035674"/>
            <a:ext cx="1905600" cy="1239900"/>
          </a:xfrm>
          <a:prstGeom prst="rect">
            <a:avLst/>
          </a:prstGeom>
        </p:spPr>
        <p:txBody>
          <a:bodyPr anchorCtr="0" anchor="t" bIns="91425" lIns="91425" spcFirstLastPara="1" rIns="91425" wrap="square" tIns="91425">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5"/>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96" name="Google Shape;96;p15"/>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
    <p:spTree>
      <p:nvGrpSpPr>
        <p:cNvPr id="97" name="Shape 97"/>
        <p:cNvGrpSpPr/>
        <p:nvPr/>
      </p:nvGrpSpPr>
      <p:grpSpPr>
        <a:xfrm>
          <a:off x="0" y="0"/>
          <a:ext cx="0" cy="0"/>
          <a:chOff x="0" y="0"/>
          <a:chExt cx="0" cy="0"/>
        </a:xfrm>
      </p:grpSpPr>
      <p:sp>
        <p:nvSpPr>
          <p:cNvPr id="98" name="Google Shape;98;p16"/>
          <p:cNvSpPr txBox="1"/>
          <p:nvPr>
            <p:ph type="title"/>
          </p:nvPr>
        </p:nvSpPr>
        <p:spPr>
          <a:xfrm>
            <a:off x="4938950" y="2257726"/>
            <a:ext cx="3491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9" name="Google Shape;99;p16"/>
          <p:cNvSpPr txBox="1"/>
          <p:nvPr>
            <p:ph idx="1" type="subTitle"/>
          </p:nvPr>
        </p:nvSpPr>
        <p:spPr>
          <a:xfrm>
            <a:off x="4938950" y="3099525"/>
            <a:ext cx="3128400" cy="70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6"/>
          <p:cNvSpPr txBox="1"/>
          <p:nvPr>
            <p:ph hasCustomPrompt="1" idx="2" type="title"/>
          </p:nvPr>
        </p:nvSpPr>
        <p:spPr>
          <a:xfrm>
            <a:off x="4938950" y="1035675"/>
            <a:ext cx="1948500" cy="1239900"/>
          </a:xfrm>
          <a:prstGeom prst="rect">
            <a:avLst/>
          </a:prstGeom>
        </p:spPr>
        <p:txBody>
          <a:bodyPr anchorCtr="0" anchor="t" bIns="91425" lIns="91425" spcFirstLastPara="1" rIns="91425" wrap="square" tIns="91425">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6"/>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104" name="Google Shape;104;p16"/>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
    <p:spTree>
      <p:nvGrpSpPr>
        <p:cNvPr id="105" name="Shape 105"/>
        <p:cNvGrpSpPr/>
        <p:nvPr/>
      </p:nvGrpSpPr>
      <p:grpSpPr>
        <a:xfrm>
          <a:off x="0" y="0"/>
          <a:ext cx="0" cy="0"/>
          <a:chOff x="0" y="0"/>
          <a:chExt cx="0" cy="0"/>
        </a:xfrm>
      </p:grpSpPr>
      <p:sp>
        <p:nvSpPr>
          <p:cNvPr id="106" name="Google Shape;106;p17"/>
          <p:cNvSpPr txBox="1"/>
          <p:nvPr>
            <p:ph type="title"/>
          </p:nvPr>
        </p:nvSpPr>
        <p:spPr>
          <a:xfrm flipH="1">
            <a:off x="428525" y="2257725"/>
            <a:ext cx="3128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52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7" name="Google Shape;107;p17"/>
          <p:cNvSpPr txBox="1"/>
          <p:nvPr>
            <p:ph idx="1" type="subTitle"/>
          </p:nvPr>
        </p:nvSpPr>
        <p:spPr>
          <a:xfrm flipH="1">
            <a:off x="428525" y="3099525"/>
            <a:ext cx="3128400" cy="70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08" name="Google Shape;108;p17"/>
          <p:cNvSpPr txBox="1"/>
          <p:nvPr>
            <p:ph hasCustomPrompt="1" idx="2" type="title"/>
          </p:nvPr>
        </p:nvSpPr>
        <p:spPr>
          <a:xfrm flipH="1">
            <a:off x="1608425" y="1035675"/>
            <a:ext cx="1948500" cy="123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900"/>
              <a:buNone/>
              <a:defRPr sz="8900">
                <a:solidFill>
                  <a:schemeClr val="lt2"/>
                </a:solidFill>
              </a:defRPr>
            </a:lvl1pPr>
            <a:lvl2pPr lvl="1" rtl="0" algn="r">
              <a:spcBef>
                <a:spcPts val="0"/>
              </a:spcBef>
              <a:spcAft>
                <a:spcPts val="0"/>
              </a:spcAft>
              <a:buClr>
                <a:schemeClr val="lt1"/>
              </a:buClr>
              <a:buSzPts val="8900"/>
              <a:buNone/>
              <a:defRPr sz="8900">
                <a:solidFill>
                  <a:schemeClr val="lt1"/>
                </a:solidFill>
              </a:defRPr>
            </a:lvl2pPr>
            <a:lvl3pPr lvl="2" rtl="0" algn="r">
              <a:spcBef>
                <a:spcPts val="0"/>
              </a:spcBef>
              <a:spcAft>
                <a:spcPts val="0"/>
              </a:spcAft>
              <a:buClr>
                <a:schemeClr val="lt1"/>
              </a:buClr>
              <a:buSzPts val="8900"/>
              <a:buNone/>
              <a:defRPr sz="8900">
                <a:solidFill>
                  <a:schemeClr val="lt1"/>
                </a:solidFill>
              </a:defRPr>
            </a:lvl3pPr>
            <a:lvl4pPr lvl="3" rtl="0" algn="r">
              <a:spcBef>
                <a:spcPts val="0"/>
              </a:spcBef>
              <a:spcAft>
                <a:spcPts val="0"/>
              </a:spcAft>
              <a:buClr>
                <a:schemeClr val="lt1"/>
              </a:buClr>
              <a:buSzPts val="8900"/>
              <a:buNone/>
              <a:defRPr sz="8900">
                <a:solidFill>
                  <a:schemeClr val="lt1"/>
                </a:solidFill>
              </a:defRPr>
            </a:lvl4pPr>
            <a:lvl5pPr lvl="4" rtl="0" algn="r">
              <a:spcBef>
                <a:spcPts val="0"/>
              </a:spcBef>
              <a:spcAft>
                <a:spcPts val="0"/>
              </a:spcAft>
              <a:buClr>
                <a:schemeClr val="lt1"/>
              </a:buClr>
              <a:buSzPts val="8900"/>
              <a:buNone/>
              <a:defRPr sz="8900">
                <a:solidFill>
                  <a:schemeClr val="lt1"/>
                </a:solidFill>
              </a:defRPr>
            </a:lvl5pPr>
            <a:lvl6pPr lvl="5" rtl="0" algn="r">
              <a:spcBef>
                <a:spcPts val="0"/>
              </a:spcBef>
              <a:spcAft>
                <a:spcPts val="0"/>
              </a:spcAft>
              <a:buClr>
                <a:schemeClr val="lt1"/>
              </a:buClr>
              <a:buSzPts val="8900"/>
              <a:buNone/>
              <a:defRPr sz="8900">
                <a:solidFill>
                  <a:schemeClr val="lt1"/>
                </a:solidFill>
              </a:defRPr>
            </a:lvl6pPr>
            <a:lvl7pPr lvl="6" rtl="0" algn="r">
              <a:spcBef>
                <a:spcPts val="0"/>
              </a:spcBef>
              <a:spcAft>
                <a:spcPts val="0"/>
              </a:spcAft>
              <a:buClr>
                <a:schemeClr val="lt1"/>
              </a:buClr>
              <a:buSzPts val="8900"/>
              <a:buNone/>
              <a:defRPr sz="8900">
                <a:solidFill>
                  <a:schemeClr val="lt1"/>
                </a:solidFill>
              </a:defRPr>
            </a:lvl7pPr>
            <a:lvl8pPr lvl="7" rtl="0" algn="r">
              <a:spcBef>
                <a:spcPts val="0"/>
              </a:spcBef>
              <a:spcAft>
                <a:spcPts val="0"/>
              </a:spcAft>
              <a:buClr>
                <a:schemeClr val="lt1"/>
              </a:buClr>
              <a:buSzPts val="8900"/>
              <a:buNone/>
              <a:defRPr sz="8900">
                <a:solidFill>
                  <a:schemeClr val="lt1"/>
                </a:solidFill>
              </a:defRPr>
            </a:lvl8pPr>
            <a:lvl9pPr lvl="8" rtl="0" algn="r">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7"/>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112" name="Google Shape;112;p17"/>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1">
    <p:spTree>
      <p:nvGrpSpPr>
        <p:cNvPr id="113" name="Shape 113"/>
        <p:cNvGrpSpPr/>
        <p:nvPr/>
      </p:nvGrpSpPr>
      <p:grpSpPr>
        <a:xfrm>
          <a:off x="0" y="0"/>
          <a:ext cx="0" cy="0"/>
          <a:chOff x="0" y="0"/>
          <a:chExt cx="0" cy="0"/>
        </a:xfrm>
      </p:grpSpPr>
      <p:sp>
        <p:nvSpPr>
          <p:cNvPr id="114" name="Google Shape;114;p18"/>
          <p:cNvSpPr txBox="1"/>
          <p:nvPr>
            <p:ph idx="1" type="subTitle"/>
          </p:nvPr>
        </p:nvSpPr>
        <p:spPr>
          <a:xfrm>
            <a:off x="713225" y="1473363"/>
            <a:ext cx="3596400" cy="45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lvl1pPr>
            <a:lvl2pPr lvl="1" rtl="0" algn="r">
              <a:spcBef>
                <a:spcPts val="0"/>
              </a:spcBef>
              <a:spcAft>
                <a:spcPts val="0"/>
              </a:spcAft>
              <a:buClr>
                <a:schemeClr val="lt1"/>
              </a:buClr>
              <a:buSzPts val="1500"/>
              <a:buNone/>
              <a:defRPr sz="1500">
                <a:solidFill>
                  <a:schemeClr val="lt1"/>
                </a:solidFill>
              </a:defRPr>
            </a:lvl2pPr>
            <a:lvl3pPr lvl="2" rtl="0" algn="r">
              <a:spcBef>
                <a:spcPts val="0"/>
              </a:spcBef>
              <a:spcAft>
                <a:spcPts val="0"/>
              </a:spcAft>
              <a:buClr>
                <a:schemeClr val="lt1"/>
              </a:buClr>
              <a:buSzPts val="1500"/>
              <a:buNone/>
              <a:defRPr sz="1500">
                <a:solidFill>
                  <a:schemeClr val="lt1"/>
                </a:solidFill>
              </a:defRPr>
            </a:lvl3pPr>
            <a:lvl4pPr lvl="3" rtl="0" algn="r">
              <a:spcBef>
                <a:spcPts val="0"/>
              </a:spcBef>
              <a:spcAft>
                <a:spcPts val="0"/>
              </a:spcAft>
              <a:buClr>
                <a:schemeClr val="lt1"/>
              </a:buClr>
              <a:buSzPts val="1500"/>
              <a:buNone/>
              <a:defRPr sz="1500">
                <a:solidFill>
                  <a:schemeClr val="lt1"/>
                </a:solidFill>
              </a:defRPr>
            </a:lvl4pPr>
            <a:lvl5pPr lvl="4" rtl="0" algn="r">
              <a:spcBef>
                <a:spcPts val="0"/>
              </a:spcBef>
              <a:spcAft>
                <a:spcPts val="0"/>
              </a:spcAft>
              <a:buClr>
                <a:schemeClr val="lt1"/>
              </a:buClr>
              <a:buSzPts val="1500"/>
              <a:buNone/>
              <a:defRPr sz="1500">
                <a:solidFill>
                  <a:schemeClr val="lt1"/>
                </a:solidFill>
              </a:defRPr>
            </a:lvl5pPr>
            <a:lvl6pPr lvl="5" rtl="0" algn="r">
              <a:spcBef>
                <a:spcPts val="0"/>
              </a:spcBef>
              <a:spcAft>
                <a:spcPts val="0"/>
              </a:spcAft>
              <a:buClr>
                <a:schemeClr val="lt1"/>
              </a:buClr>
              <a:buSzPts val="1500"/>
              <a:buNone/>
              <a:defRPr sz="1500">
                <a:solidFill>
                  <a:schemeClr val="lt1"/>
                </a:solidFill>
              </a:defRPr>
            </a:lvl6pPr>
            <a:lvl7pPr lvl="6" rtl="0" algn="r">
              <a:spcBef>
                <a:spcPts val="0"/>
              </a:spcBef>
              <a:spcAft>
                <a:spcPts val="0"/>
              </a:spcAft>
              <a:buClr>
                <a:schemeClr val="lt1"/>
              </a:buClr>
              <a:buSzPts val="1500"/>
              <a:buNone/>
              <a:defRPr sz="1500">
                <a:solidFill>
                  <a:schemeClr val="lt1"/>
                </a:solidFill>
              </a:defRPr>
            </a:lvl7pPr>
            <a:lvl8pPr lvl="7" rtl="0" algn="r">
              <a:spcBef>
                <a:spcPts val="0"/>
              </a:spcBef>
              <a:spcAft>
                <a:spcPts val="0"/>
              </a:spcAft>
              <a:buClr>
                <a:schemeClr val="lt1"/>
              </a:buClr>
              <a:buSzPts val="1500"/>
              <a:buNone/>
              <a:defRPr sz="1500">
                <a:solidFill>
                  <a:schemeClr val="lt1"/>
                </a:solidFill>
              </a:defRPr>
            </a:lvl8pPr>
            <a:lvl9pPr lvl="8" rtl="0" algn="r">
              <a:spcBef>
                <a:spcPts val="0"/>
              </a:spcBef>
              <a:spcAft>
                <a:spcPts val="0"/>
              </a:spcAft>
              <a:buClr>
                <a:schemeClr val="lt1"/>
              </a:buClr>
              <a:buSzPts val="1500"/>
              <a:buNone/>
              <a:defRPr sz="1500">
                <a:solidFill>
                  <a:schemeClr val="lt1"/>
                </a:solidFill>
              </a:defRPr>
            </a:lvl9pPr>
          </a:lstStyle>
          <a:p/>
        </p:txBody>
      </p:sp>
      <p:sp>
        <p:nvSpPr>
          <p:cNvPr id="115" name="Google Shape;115;p18"/>
          <p:cNvSpPr txBox="1"/>
          <p:nvPr>
            <p:ph hasCustomPrompt="1" type="title"/>
          </p:nvPr>
        </p:nvSpPr>
        <p:spPr>
          <a:xfrm>
            <a:off x="713225" y="795313"/>
            <a:ext cx="3596400" cy="61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b="1" sz="4600">
                <a:solidFill>
                  <a:schemeClr val="l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p:nvPr>
            <p:ph idx="2" type="subTitle"/>
          </p:nvPr>
        </p:nvSpPr>
        <p:spPr>
          <a:xfrm>
            <a:off x="713225" y="2683088"/>
            <a:ext cx="3596400" cy="45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lvl1pPr>
            <a:lvl2pPr lvl="1" rtl="0" algn="r">
              <a:spcBef>
                <a:spcPts val="0"/>
              </a:spcBef>
              <a:spcAft>
                <a:spcPts val="0"/>
              </a:spcAft>
              <a:buClr>
                <a:schemeClr val="lt1"/>
              </a:buClr>
              <a:buSzPts val="1500"/>
              <a:buNone/>
              <a:defRPr sz="1500">
                <a:solidFill>
                  <a:schemeClr val="lt1"/>
                </a:solidFill>
              </a:defRPr>
            </a:lvl2pPr>
            <a:lvl3pPr lvl="2" rtl="0" algn="r">
              <a:spcBef>
                <a:spcPts val="0"/>
              </a:spcBef>
              <a:spcAft>
                <a:spcPts val="0"/>
              </a:spcAft>
              <a:buClr>
                <a:schemeClr val="lt1"/>
              </a:buClr>
              <a:buSzPts val="1500"/>
              <a:buNone/>
              <a:defRPr sz="1500">
                <a:solidFill>
                  <a:schemeClr val="lt1"/>
                </a:solidFill>
              </a:defRPr>
            </a:lvl3pPr>
            <a:lvl4pPr lvl="3" rtl="0" algn="r">
              <a:spcBef>
                <a:spcPts val="0"/>
              </a:spcBef>
              <a:spcAft>
                <a:spcPts val="0"/>
              </a:spcAft>
              <a:buClr>
                <a:schemeClr val="lt1"/>
              </a:buClr>
              <a:buSzPts val="1500"/>
              <a:buNone/>
              <a:defRPr sz="1500">
                <a:solidFill>
                  <a:schemeClr val="lt1"/>
                </a:solidFill>
              </a:defRPr>
            </a:lvl4pPr>
            <a:lvl5pPr lvl="4" rtl="0" algn="r">
              <a:spcBef>
                <a:spcPts val="0"/>
              </a:spcBef>
              <a:spcAft>
                <a:spcPts val="0"/>
              </a:spcAft>
              <a:buClr>
                <a:schemeClr val="lt1"/>
              </a:buClr>
              <a:buSzPts val="1500"/>
              <a:buNone/>
              <a:defRPr sz="1500">
                <a:solidFill>
                  <a:schemeClr val="lt1"/>
                </a:solidFill>
              </a:defRPr>
            </a:lvl5pPr>
            <a:lvl6pPr lvl="5" rtl="0" algn="r">
              <a:spcBef>
                <a:spcPts val="0"/>
              </a:spcBef>
              <a:spcAft>
                <a:spcPts val="0"/>
              </a:spcAft>
              <a:buClr>
                <a:schemeClr val="lt1"/>
              </a:buClr>
              <a:buSzPts val="1500"/>
              <a:buNone/>
              <a:defRPr sz="1500">
                <a:solidFill>
                  <a:schemeClr val="lt1"/>
                </a:solidFill>
              </a:defRPr>
            </a:lvl6pPr>
            <a:lvl7pPr lvl="6" rtl="0" algn="r">
              <a:spcBef>
                <a:spcPts val="0"/>
              </a:spcBef>
              <a:spcAft>
                <a:spcPts val="0"/>
              </a:spcAft>
              <a:buClr>
                <a:schemeClr val="lt1"/>
              </a:buClr>
              <a:buSzPts val="1500"/>
              <a:buNone/>
              <a:defRPr sz="1500">
                <a:solidFill>
                  <a:schemeClr val="lt1"/>
                </a:solidFill>
              </a:defRPr>
            </a:lvl7pPr>
            <a:lvl8pPr lvl="7" rtl="0" algn="r">
              <a:spcBef>
                <a:spcPts val="0"/>
              </a:spcBef>
              <a:spcAft>
                <a:spcPts val="0"/>
              </a:spcAft>
              <a:buClr>
                <a:schemeClr val="lt1"/>
              </a:buClr>
              <a:buSzPts val="1500"/>
              <a:buNone/>
              <a:defRPr sz="1500">
                <a:solidFill>
                  <a:schemeClr val="lt1"/>
                </a:solidFill>
              </a:defRPr>
            </a:lvl8pPr>
            <a:lvl9pPr lvl="8" rtl="0" algn="r">
              <a:spcBef>
                <a:spcPts val="0"/>
              </a:spcBef>
              <a:spcAft>
                <a:spcPts val="0"/>
              </a:spcAft>
              <a:buClr>
                <a:schemeClr val="lt1"/>
              </a:buClr>
              <a:buSzPts val="1500"/>
              <a:buNone/>
              <a:defRPr sz="1500">
                <a:solidFill>
                  <a:schemeClr val="lt1"/>
                </a:solidFill>
              </a:defRPr>
            </a:lvl9pPr>
          </a:lstStyle>
          <a:p/>
        </p:txBody>
      </p:sp>
      <p:sp>
        <p:nvSpPr>
          <p:cNvPr id="117" name="Google Shape;117;p18"/>
          <p:cNvSpPr txBox="1"/>
          <p:nvPr>
            <p:ph hasCustomPrompt="1" idx="3" type="title"/>
          </p:nvPr>
        </p:nvSpPr>
        <p:spPr>
          <a:xfrm>
            <a:off x="713225" y="2005007"/>
            <a:ext cx="3596400" cy="61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b="1" sz="4600">
                <a:solidFill>
                  <a:schemeClr val="l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p:nvPr>
            <p:ph idx="4" type="subTitle"/>
          </p:nvPr>
        </p:nvSpPr>
        <p:spPr>
          <a:xfrm>
            <a:off x="713225" y="3892788"/>
            <a:ext cx="3596400" cy="45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lvl1pPr>
            <a:lvl2pPr lvl="1" rtl="0" algn="r">
              <a:spcBef>
                <a:spcPts val="0"/>
              </a:spcBef>
              <a:spcAft>
                <a:spcPts val="0"/>
              </a:spcAft>
              <a:buClr>
                <a:schemeClr val="lt1"/>
              </a:buClr>
              <a:buSzPts val="1500"/>
              <a:buNone/>
              <a:defRPr sz="1500">
                <a:solidFill>
                  <a:schemeClr val="lt1"/>
                </a:solidFill>
              </a:defRPr>
            </a:lvl2pPr>
            <a:lvl3pPr lvl="2" rtl="0" algn="r">
              <a:spcBef>
                <a:spcPts val="0"/>
              </a:spcBef>
              <a:spcAft>
                <a:spcPts val="0"/>
              </a:spcAft>
              <a:buClr>
                <a:schemeClr val="lt1"/>
              </a:buClr>
              <a:buSzPts val="1500"/>
              <a:buNone/>
              <a:defRPr sz="1500">
                <a:solidFill>
                  <a:schemeClr val="lt1"/>
                </a:solidFill>
              </a:defRPr>
            </a:lvl3pPr>
            <a:lvl4pPr lvl="3" rtl="0" algn="r">
              <a:spcBef>
                <a:spcPts val="0"/>
              </a:spcBef>
              <a:spcAft>
                <a:spcPts val="0"/>
              </a:spcAft>
              <a:buClr>
                <a:schemeClr val="lt1"/>
              </a:buClr>
              <a:buSzPts val="1500"/>
              <a:buNone/>
              <a:defRPr sz="1500">
                <a:solidFill>
                  <a:schemeClr val="lt1"/>
                </a:solidFill>
              </a:defRPr>
            </a:lvl4pPr>
            <a:lvl5pPr lvl="4" rtl="0" algn="r">
              <a:spcBef>
                <a:spcPts val="0"/>
              </a:spcBef>
              <a:spcAft>
                <a:spcPts val="0"/>
              </a:spcAft>
              <a:buClr>
                <a:schemeClr val="lt1"/>
              </a:buClr>
              <a:buSzPts val="1500"/>
              <a:buNone/>
              <a:defRPr sz="1500">
                <a:solidFill>
                  <a:schemeClr val="lt1"/>
                </a:solidFill>
              </a:defRPr>
            </a:lvl5pPr>
            <a:lvl6pPr lvl="5" rtl="0" algn="r">
              <a:spcBef>
                <a:spcPts val="0"/>
              </a:spcBef>
              <a:spcAft>
                <a:spcPts val="0"/>
              </a:spcAft>
              <a:buClr>
                <a:schemeClr val="lt1"/>
              </a:buClr>
              <a:buSzPts val="1500"/>
              <a:buNone/>
              <a:defRPr sz="1500">
                <a:solidFill>
                  <a:schemeClr val="lt1"/>
                </a:solidFill>
              </a:defRPr>
            </a:lvl6pPr>
            <a:lvl7pPr lvl="6" rtl="0" algn="r">
              <a:spcBef>
                <a:spcPts val="0"/>
              </a:spcBef>
              <a:spcAft>
                <a:spcPts val="0"/>
              </a:spcAft>
              <a:buClr>
                <a:schemeClr val="lt1"/>
              </a:buClr>
              <a:buSzPts val="1500"/>
              <a:buNone/>
              <a:defRPr sz="1500">
                <a:solidFill>
                  <a:schemeClr val="lt1"/>
                </a:solidFill>
              </a:defRPr>
            </a:lvl7pPr>
            <a:lvl8pPr lvl="7" rtl="0" algn="r">
              <a:spcBef>
                <a:spcPts val="0"/>
              </a:spcBef>
              <a:spcAft>
                <a:spcPts val="0"/>
              </a:spcAft>
              <a:buClr>
                <a:schemeClr val="lt1"/>
              </a:buClr>
              <a:buSzPts val="1500"/>
              <a:buNone/>
              <a:defRPr sz="1500">
                <a:solidFill>
                  <a:schemeClr val="lt1"/>
                </a:solidFill>
              </a:defRPr>
            </a:lvl8pPr>
            <a:lvl9pPr lvl="8" rtl="0" algn="r">
              <a:spcBef>
                <a:spcPts val="0"/>
              </a:spcBef>
              <a:spcAft>
                <a:spcPts val="0"/>
              </a:spcAft>
              <a:buClr>
                <a:schemeClr val="lt1"/>
              </a:buClr>
              <a:buSzPts val="1500"/>
              <a:buNone/>
              <a:defRPr sz="1500">
                <a:solidFill>
                  <a:schemeClr val="lt1"/>
                </a:solidFill>
              </a:defRPr>
            </a:lvl9pPr>
          </a:lstStyle>
          <a:p/>
        </p:txBody>
      </p:sp>
      <p:sp>
        <p:nvSpPr>
          <p:cNvPr id="119" name="Google Shape;119;p18"/>
          <p:cNvSpPr txBox="1"/>
          <p:nvPr>
            <p:ph hasCustomPrompt="1" idx="5" type="title"/>
          </p:nvPr>
        </p:nvSpPr>
        <p:spPr>
          <a:xfrm>
            <a:off x="713225" y="3214688"/>
            <a:ext cx="3596400" cy="61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b="1" sz="4600">
                <a:solidFill>
                  <a:schemeClr val="l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8"/>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123" name="Google Shape;123;p18"/>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4">
    <p:spTree>
      <p:nvGrpSpPr>
        <p:cNvPr id="124" name="Shape 124"/>
        <p:cNvGrpSpPr/>
        <p:nvPr/>
      </p:nvGrpSpPr>
      <p:grpSpPr>
        <a:xfrm>
          <a:off x="0" y="0"/>
          <a:ext cx="0" cy="0"/>
          <a:chOff x="0" y="0"/>
          <a:chExt cx="0" cy="0"/>
        </a:xfrm>
      </p:grpSpPr>
      <p:sp>
        <p:nvSpPr>
          <p:cNvPr id="125" name="Google Shape;125;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26" name="Google Shape;126;p19"/>
          <p:cNvSpPr txBox="1"/>
          <p:nvPr>
            <p:ph idx="1" type="subTitle"/>
          </p:nvPr>
        </p:nvSpPr>
        <p:spPr>
          <a:xfrm>
            <a:off x="781100" y="31345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Fjalla One"/>
              <a:buNone/>
              <a:defRPr b="1" sz="2200">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9pPr>
          </a:lstStyle>
          <a:p/>
        </p:txBody>
      </p:sp>
      <p:sp>
        <p:nvSpPr>
          <p:cNvPr id="127" name="Google Shape;127;p19"/>
          <p:cNvSpPr txBox="1"/>
          <p:nvPr>
            <p:ph idx="2" type="subTitle"/>
          </p:nvPr>
        </p:nvSpPr>
        <p:spPr>
          <a:xfrm>
            <a:off x="3472159" y="31345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Fjalla One"/>
              <a:buNone/>
              <a:defRPr b="1" sz="2200">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9pPr>
          </a:lstStyle>
          <a:p/>
        </p:txBody>
      </p:sp>
      <p:sp>
        <p:nvSpPr>
          <p:cNvPr id="128" name="Google Shape;128;p19"/>
          <p:cNvSpPr txBox="1"/>
          <p:nvPr>
            <p:ph idx="3" type="subTitle"/>
          </p:nvPr>
        </p:nvSpPr>
        <p:spPr>
          <a:xfrm>
            <a:off x="781100" y="3589074"/>
            <a:ext cx="2167800" cy="51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29" name="Google Shape;129;p19"/>
          <p:cNvSpPr txBox="1"/>
          <p:nvPr>
            <p:ph idx="4" type="subTitle"/>
          </p:nvPr>
        </p:nvSpPr>
        <p:spPr>
          <a:xfrm>
            <a:off x="3472159" y="3589074"/>
            <a:ext cx="2167800" cy="51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30" name="Google Shape;130;p19"/>
          <p:cNvSpPr txBox="1"/>
          <p:nvPr>
            <p:ph hasCustomPrompt="1" idx="5" type="title"/>
          </p:nvPr>
        </p:nvSpPr>
        <p:spPr>
          <a:xfrm>
            <a:off x="779725" y="14183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3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31" name="Google Shape;131;p19"/>
          <p:cNvSpPr txBox="1"/>
          <p:nvPr>
            <p:ph hasCustomPrompt="1" idx="6" type="title"/>
          </p:nvPr>
        </p:nvSpPr>
        <p:spPr>
          <a:xfrm>
            <a:off x="3470784" y="14183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33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p:nvPr>
            <p:ph idx="7" type="subTitle"/>
          </p:nvPr>
        </p:nvSpPr>
        <p:spPr>
          <a:xfrm>
            <a:off x="6195099" y="31345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Fjalla One"/>
              <a:buNone/>
              <a:defRPr b="1" sz="2200">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b="1" sz="2400">
                <a:solidFill>
                  <a:schemeClr val="lt1"/>
                </a:solidFill>
                <a:latin typeface="Fjalla One"/>
                <a:ea typeface="Fjalla One"/>
                <a:cs typeface="Fjalla One"/>
                <a:sym typeface="Fjalla One"/>
              </a:defRPr>
            </a:lvl9pPr>
          </a:lstStyle>
          <a:p/>
        </p:txBody>
      </p:sp>
      <p:sp>
        <p:nvSpPr>
          <p:cNvPr id="133" name="Google Shape;133;p19"/>
          <p:cNvSpPr txBox="1"/>
          <p:nvPr>
            <p:ph idx="8" type="subTitle"/>
          </p:nvPr>
        </p:nvSpPr>
        <p:spPr>
          <a:xfrm>
            <a:off x="6195099" y="3589074"/>
            <a:ext cx="2167800" cy="51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600"/>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34" name="Google Shape;134;p19"/>
          <p:cNvSpPr txBox="1"/>
          <p:nvPr>
            <p:ph hasCustomPrompt="1" idx="9" type="title"/>
          </p:nvPr>
        </p:nvSpPr>
        <p:spPr>
          <a:xfrm>
            <a:off x="6193724" y="141838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3300">
                <a:solidFill>
                  <a:schemeClr val="lt2"/>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36" name="Shape 136"/>
        <p:cNvGrpSpPr/>
        <p:nvPr/>
      </p:nvGrpSpPr>
      <p:grpSpPr>
        <a:xfrm>
          <a:off x="0" y="0"/>
          <a:ext cx="0" cy="0"/>
          <a:chOff x="0" y="0"/>
          <a:chExt cx="0" cy="0"/>
        </a:xfrm>
      </p:grpSpPr>
      <p:sp>
        <p:nvSpPr>
          <p:cNvPr id="137" name="Google Shape;137;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cxnSp>
        <p:nvCxnSpPr>
          <p:cNvPr id="138" name="Google Shape;138;p20"/>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flipH="1">
            <a:off x="4412275" y="2257736"/>
            <a:ext cx="4018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 type="subTitle"/>
          </p:nvPr>
        </p:nvSpPr>
        <p:spPr>
          <a:xfrm flipH="1">
            <a:off x="5371075" y="3099525"/>
            <a:ext cx="3059700" cy="70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 name="Google Shape;16;p3"/>
          <p:cNvSpPr txBox="1"/>
          <p:nvPr>
            <p:ph hasCustomPrompt="1" idx="2" type="title"/>
          </p:nvPr>
        </p:nvSpPr>
        <p:spPr>
          <a:xfrm flipH="1">
            <a:off x="6525175" y="1035674"/>
            <a:ext cx="1905600" cy="123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900"/>
              <a:buNone/>
              <a:defRPr sz="8900">
                <a:solidFill>
                  <a:schemeClr val="lt2"/>
                </a:solidFill>
              </a:defRPr>
            </a:lvl1pPr>
            <a:lvl2pPr lvl="1" rtl="0" algn="ctr">
              <a:spcBef>
                <a:spcPts val="0"/>
              </a:spcBef>
              <a:spcAft>
                <a:spcPts val="0"/>
              </a:spcAft>
              <a:buClr>
                <a:schemeClr val="lt1"/>
              </a:buClr>
              <a:buSzPts val="8900"/>
              <a:buNone/>
              <a:defRPr sz="8900">
                <a:solidFill>
                  <a:schemeClr val="lt1"/>
                </a:solidFill>
              </a:defRPr>
            </a:lvl2pPr>
            <a:lvl3pPr lvl="2" rtl="0" algn="ctr">
              <a:spcBef>
                <a:spcPts val="0"/>
              </a:spcBef>
              <a:spcAft>
                <a:spcPts val="0"/>
              </a:spcAft>
              <a:buClr>
                <a:schemeClr val="lt1"/>
              </a:buClr>
              <a:buSzPts val="8900"/>
              <a:buNone/>
              <a:defRPr sz="8900">
                <a:solidFill>
                  <a:schemeClr val="lt1"/>
                </a:solidFill>
              </a:defRPr>
            </a:lvl3pPr>
            <a:lvl4pPr lvl="3" rtl="0" algn="ctr">
              <a:spcBef>
                <a:spcPts val="0"/>
              </a:spcBef>
              <a:spcAft>
                <a:spcPts val="0"/>
              </a:spcAft>
              <a:buClr>
                <a:schemeClr val="lt1"/>
              </a:buClr>
              <a:buSzPts val="8900"/>
              <a:buNone/>
              <a:defRPr sz="8900">
                <a:solidFill>
                  <a:schemeClr val="lt1"/>
                </a:solidFill>
              </a:defRPr>
            </a:lvl4pPr>
            <a:lvl5pPr lvl="4" rtl="0" algn="ctr">
              <a:spcBef>
                <a:spcPts val="0"/>
              </a:spcBef>
              <a:spcAft>
                <a:spcPts val="0"/>
              </a:spcAft>
              <a:buClr>
                <a:schemeClr val="lt1"/>
              </a:buClr>
              <a:buSzPts val="8900"/>
              <a:buNone/>
              <a:defRPr sz="8900">
                <a:solidFill>
                  <a:schemeClr val="lt1"/>
                </a:solidFill>
              </a:defRPr>
            </a:lvl5pPr>
            <a:lvl6pPr lvl="5" rtl="0" algn="ctr">
              <a:spcBef>
                <a:spcPts val="0"/>
              </a:spcBef>
              <a:spcAft>
                <a:spcPts val="0"/>
              </a:spcAft>
              <a:buClr>
                <a:schemeClr val="lt1"/>
              </a:buClr>
              <a:buSzPts val="8900"/>
              <a:buNone/>
              <a:defRPr sz="8900">
                <a:solidFill>
                  <a:schemeClr val="lt1"/>
                </a:solidFill>
              </a:defRPr>
            </a:lvl6pPr>
            <a:lvl7pPr lvl="6" rtl="0" algn="ctr">
              <a:spcBef>
                <a:spcPts val="0"/>
              </a:spcBef>
              <a:spcAft>
                <a:spcPts val="0"/>
              </a:spcAft>
              <a:buClr>
                <a:schemeClr val="lt1"/>
              </a:buClr>
              <a:buSzPts val="8900"/>
              <a:buNone/>
              <a:defRPr sz="8900">
                <a:solidFill>
                  <a:schemeClr val="lt1"/>
                </a:solidFill>
              </a:defRPr>
            </a:lvl7pPr>
            <a:lvl8pPr lvl="7" rtl="0" algn="ctr">
              <a:spcBef>
                <a:spcPts val="0"/>
              </a:spcBef>
              <a:spcAft>
                <a:spcPts val="0"/>
              </a:spcAft>
              <a:buClr>
                <a:schemeClr val="lt1"/>
              </a:buClr>
              <a:buSzPts val="8900"/>
              <a:buNone/>
              <a:defRPr sz="8900">
                <a:solidFill>
                  <a:schemeClr val="lt1"/>
                </a:solidFill>
              </a:defRPr>
            </a:lvl8pPr>
            <a:lvl9pPr lvl="8" rtl="0" algn="ctr">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139"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1"/>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sp>
        <p:nvSpPr>
          <p:cNvPr id="150" name="Google Shape;150;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cxnSp>
        <p:nvCxnSpPr>
          <p:cNvPr id="151" name="Google Shape;151;p21"/>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152" name="Shape 152"/>
        <p:cNvGrpSpPr/>
        <p:nvPr/>
      </p:nvGrpSpPr>
      <p:grpSpPr>
        <a:xfrm>
          <a:off x="0" y="0"/>
          <a:ext cx="0" cy="0"/>
          <a:chOff x="0" y="0"/>
          <a:chExt cx="0" cy="0"/>
        </a:xfrm>
      </p:grpSpPr>
      <p:sp>
        <p:nvSpPr>
          <p:cNvPr id="153" name="Google Shape;153;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cxnSp>
        <p:nvCxnSpPr>
          <p:cNvPr id="154" name="Google Shape;154;p22"/>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22"/>
          <p:cNvSpPr/>
          <p:nvPr/>
        </p:nvSpPr>
        <p:spPr>
          <a:xfrm>
            <a:off x="7787800" y="250590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1">
    <p:spTree>
      <p:nvGrpSpPr>
        <p:cNvPr id="162"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cxnSp>
        <p:nvCxnSpPr>
          <p:cNvPr id="165" name="Google Shape;165;p23"/>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3"/>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_1">
    <p:spTree>
      <p:nvGrpSpPr>
        <p:cNvPr id="173" name="Shape 173"/>
        <p:cNvGrpSpPr/>
        <p:nvPr/>
      </p:nvGrpSpPr>
      <p:grpSpPr>
        <a:xfrm>
          <a:off x="0" y="0"/>
          <a:ext cx="0" cy="0"/>
          <a:chOff x="0" y="0"/>
          <a:chExt cx="0" cy="0"/>
        </a:xfrm>
      </p:grpSpPr>
      <p:sp>
        <p:nvSpPr>
          <p:cNvPr id="174" name="Google Shape;174;p24"/>
          <p:cNvSpPr txBox="1"/>
          <p:nvPr>
            <p:ph type="title"/>
          </p:nvPr>
        </p:nvSpPr>
        <p:spPr>
          <a:xfrm>
            <a:off x="713225" y="1338288"/>
            <a:ext cx="3440100" cy="9555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1" sz="7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5" name="Google Shape;175;p24"/>
          <p:cNvSpPr txBox="1"/>
          <p:nvPr>
            <p:ph idx="1" type="subTitle"/>
          </p:nvPr>
        </p:nvSpPr>
        <p:spPr>
          <a:xfrm>
            <a:off x="713225" y="2314513"/>
            <a:ext cx="2639400" cy="11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76" name="Google Shape;176;p24"/>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grpSp>
        <p:nvGrpSpPr>
          <p:cNvPr id="177" name="Google Shape;177;p24"/>
          <p:cNvGrpSpPr/>
          <p:nvPr/>
        </p:nvGrpSpPr>
        <p:grpSpPr>
          <a:xfrm>
            <a:off x="790074" y="632675"/>
            <a:ext cx="636900" cy="322800"/>
            <a:chOff x="790074" y="3806775"/>
            <a:chExt cx="636900" cy="322800"/>
          </a:xfrm>
        </p:grpSpPr>
        <p:sp>
          <p:nvSpPr>
            <p:cNvPr id="178" name="Google Shape;178;p24"/>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4"/>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80" name="Shape 180"/>
        <p:cNvGrpSpPr/>
        <p:nvPr/>
      </p:nvGrpSpPr>
      <p:grpSpPr>
        <a:xfrm>
          <a:off x="0" y="0"/>
          <a:ext cx="0" cy="0"/>
          <a:chOff x="0" y="0"/>
          <a:chExt cx="0" cy="0"/>
        </a:xfrm>
      </p:grpSpPr>
      <p:sp>
        <p:nvSpPr>
          <p:cNvPr id="181" name="Google Shape;181;p25"/>
          <p:cNvSpPr txBox="1"/>
          <p:nvPr>
            <p:ph type="title"/>
          </p:nvPr>
        </p:nvSpPr>
        <p:spPr>
          <a:xfrm>
            <a:off x="4438625" y="445025"/>
            <a:ext cx="3457800" cy="12066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2" name="Google Shape;182;p25"/>
          <p:cNvSpPr txBox="1"/>
          <p:nvPr>
            <p:ph idx="1" type="subTitle"/>
          </p:nvPr>
        </p:nvSpPr>
        <p:spPr>
          <a:xfrm>
            <a:off x="4438625" y="1956325"/>
            <a:ext cx="3992100" cy="241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p:txBody>
      </p:sp>
      <p:cxnSp>
        <p:nvCxnSpPr>
          <p:cNvPr id="183" name="Google Shape;183;p25"/>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7">
    <p:spTree>
      <p:nvGrpSpPr>
        <p:cNvPr id="184" name="Shape 184"/>
        <p:cNvGrpSpPr/>
        <p:nvPr/>
      </p:nvGrpSpPr>
      <p:grpSpPr>
        <a:xfrm>
          <a:off x="0" y="0"/>
          <a:ext cx="0" cy="0"/>
          <a:chOff x="0" y="0"/>
          <a:chExt cx="0" cy="0"/>
        </a:xfrm>
      </p:grpSpPr>
      <p:sp>
        <p:nvSpPr>
          <p:cNvPr id="185" name="Google Shape;185;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6" name="Google Shape;186;p26"/>
          <p:cNvSpPr txBox="1"/>
          <p:nvPr>
            <p:ph idx="1" type="subTitle"/>
          </p:nvPr>
        </p:nvSpPr>
        <p:spPr>
          <a:xfrm>
            <a:off x="713225" y="2028900"/>
            <a:ext cx="3066000" cy="1085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6"/>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190" name="Google Shape;190;p26"/>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191" name="Shape 191"/>
        <p:cNvGrpSpPr/>
        <p:nvPr/>
      </p:nvGrpSpPr>
      <p:grpSpPr>
        <a:xfrm>
          <a:off x="0" y="0"/>
          <a:ext cx="0" cy="0"/>
          <a:chOff x="0" y="0"/>
          <a:chExt cx="0" cy="0"/>
        </a:xfrm>
      </p:grpSpPr>
      <p:sp>
        <p:nvSpPr>
          <p:cNvPr id="192" name="Google Shape;192;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3" name="Google Shape;193;p27"/>
          <p:cNvSpPr txBox="1"/>
          <p:nvPr>
            <p:ph idx="1" type="subTitle"/>
          </p:nvPr>
        </p:nvSpPr>
        <p:spPr>
          <a:xfrm>
            <a:off x="5364725" y="2028900"/>
            <a:ext cx="3066000" cy="108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7"/>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197" name="Google Shape;197;p27"/>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9">
    <p:spTree>
      <p:nvGrpSpPr>
        <p:cNvPr id="198" name="Shape 198"/>
        <p:cNvGrpSpPr/>
        <p:nvPr/>
      </p:nvGrpSpPr>
      <p:grpSpPr>
        <a:xfrm>
          <a:off x="0" y="0"/>
          <a:ext cx="0" cy="0"/>
          <a:chOff x="0" y="0"/>
          <a:chExt cx="0" cy="0"/>
        </a:xfrm>
      </p:grpSpPr>
      <p:sp>
        <p:nvSpPr>
          <p:cNvPr id="199" name="Google Shape;199;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0" name="Google Shape;200;p28"/>
          <p:cNvSpPr txBox="1"/>
          <p:nvPr>
            <p:ph idx="1" type="subTitle"/>
          </p:nvPr>
        </p:nvSpPr>
        <p:spPr>
          <a:xfrm>
            <a:off x="713225" y="2028900"/>
            <a:ext cx="3066000" cy="1085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8"/>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204" name="Google Shape;204;p28"/>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3">
    <p:spTree>
      <p:nvGrpSpPr>
        <p:cNvPr id="205" name="Shape 205"/>
        <p:cNvGrpSpPr/>
        <p:nvPr/>
      </p:nvGrpSpPr>
      <p:grpSpPr>
        <a:xfrm>
          <a:off x="0" y="0"/>
          <a:ext cx="0" cy="0"/>
          <a:chOff x="0" y="0"/>
          <a:chExt cx="0" cy="0"/>
        </a:xfrm>
      </p:grpSpPr>
      <p:sp>
        <p:nvSpPr>
          <p:cNvPr id="206" name="Google Shape;206;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7" name="Google Shape;207;p29"/>
          <p:cNvSpPr txBox="1"/>
          <p:nvPr>
            <p:ph idx="1" type="subTitle"/>
          </p:nvPr>
        </p:nvSpPr>
        <p:spPr>
          <a:xfrm>
            <a:off x="713225" y="1072200"/>
            <a:ext cx="7717500" cy="3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cxnSp>
        <p:nvCxnSpPr>
          <p:cNvPr id="208" name="Google Shape;208;p29"/>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09" name="Shape 209"/>
        <p:cNvGrpSpPr/>
        <p:nvPr/>
      </p:nvGrpSpPr>
      <p:grpSpPr>
        <a:xfrm>
          <a:off x="0" y="0"/>
          <a:ext cx="0" cy="0"/>
          <a:chOff x="0" y="0"/>
          <a:chExt cx="0" cy="0"/>
        </a:xfrm>
      </p:grpSpPr>
      <p:sp>
        <p:nvSpPr>
          <p:cNvPr id="210" name="Google Shape;210;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1" name="Google Shape;211;p30"/>
          <p:cNvSpPr txBox="1"/>
          <p:nvPr>
            <p:ph idx="1" type="subTitle"/>
          </p:nvPr>
        </p:nvSpPr>
        <p:spPr>
          <a:xfrm>
            <a:off x="713225" y="1072200"/>
            <a:ext cx="3858900" cy="3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12" name="Google Shape;212;p30"/>
          <p:cNvSpPr txBox="1"/>
          <p:nvPr>
            <p:ph idx="2" type="subTitle"/>
          </p:nvPr>
        </p:nvSpPr>
        <p:spPr>
          <a:xfrm>
            <a:off x="4572125" y="1072200"/>
            <a:ext cx="3858900" cy="3460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213" name="Google Shape;213;p30"/>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713225" y="1085200"/>
            <a:ext cx="7717500" cy="345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AutoNum type="arabicPeriod"/>
              <a:defRPr sz="120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23" name="Google Shape;23;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4" name="Google Shape;24;p4"/>
          <p:cNvSpPr/>
          <p:nvPr/>
        </p:nvSpPr>
        <p:spPr>
          <a:xfrm>
            <a:off x="6208675" y="43994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4"/>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214" name="Shape 214"/>
        <p:cNvGrpSpPr/>
        <p:nvPr/>
      </p:nvGrpSpPr>
      <p:grpSpPr>
        <a:xfrm>
          <a:off x="0" y="0"/>
          <a:ext cx="0" cy="0"/>
          <a:chOff x="0" y="0"/>
          <a:chExt cx="0" cy="0"/>
        </a:xfrm>
      </p:grpSpPr>
      <p:sp>
        <p:nvSpPr>
          <p:cNvPr id="215" name="Google Shape;215;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6" name="Google Shape;216;p31"/>
          <p:cNvSpPr txBox="1"/>
          <p:nvPr>
            <p:ph idx="1" type="subTitle"/>
          </p:nvPr>
        </p:nvSpPr>
        <p:spPr>
          <a:xfrm>
            <a:off x="883263" y="3064950"/>
            <a:ext cx="2742600" cy="38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31"/>
          <p:cNvSpPr txBox="1"/>
          <p:nvPr>
            <p:ph idx="2" type="subTitle"/>
          </p:nvPr>
        </p:nvSpPr>
        <p:spPr>
          <a:xfrm>
            <a:off x="5518088" y="3064950"/>
            <a:ext cx="2742600" cy="383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 name="Google Shape;218;p31"/>
          <p:cNvSpPr txBox="1"/>
          <p:nvPr>
            <p:ph idx="3" type="subTitle"/>
          </p:nvPr>
        </p:nvSpPr>
        <p:spPr>
          <a:xfrm>
            <a:off x="883263" y="3460625"/>
            <a:ext cx="2742600" cy="636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9" name="Google Shape;219;p31"/>
          <p:cNvSpPr txBox="1"/>
          <p:nvPr>
            <p:ph idx="4" type="subTitle"/>
          </p:nvPr>
        </p:nvSpPr>
        <p:spPr>
          <a:xfrm>
            <a:off x="5518088" y="3457799"/>
            <a:ext cx="2742600" cy="636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31"/>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223" name="Google Shape;223;p31"/>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4">
    <p:spTree>
      <p:nvGrpSpPr>
        <p:cNvPr id="224" name="Shape 224"/>
        <p:cNvGrpSpPr/>
        <p:nvPr/>
      </p:nvGrpSpPr>
      <p:grpSpPr>
        <a:xfrm>
          <a:off x="0" y="0"/>
          <a:ext cx="0" cy="0"/>
          <a:chOff x="0" y="0"/>
          <a:chExt cx="0" cy="0"/>
        </a:xfrm>
      </p:grpSpPr>
      <p:sp>
        <p:nvSpPr>
          <p:cNvPr id="225" name="Google Shape;225;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6" name="Google Shape;226;p32"/>
          <p:cNvSpPr txBox="1"/>
          <p:nvPr>
            <p:ph idx="1" type="subTitle"/>
          </p:nvPr>
        </p:nvSpPr>
        <p:spPr>
          <a:xfrm flipH="1">
            <a:off x="5284948" y="1255100"/>
            <a:ext cx="25968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32"/>
          <p:cNvSpPr txBox="1"/>
          <p:nvPr>
            <p:ph idx="2" type="subTitle"/>
          </p:nvPr>
        </p:nvSpPr>
        <p:spPr>
          <a:xfrm flipH="1">
            <a:off x="5284948" y="2411565"/>
            <a:ext cx="25968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32"/>
          <p:cNvSpPr txBox="1"/>
          <p:nvPr>
            <p:ph idx="3" type="subTitle"/>
          </p:nvPr>
        </p:nvSpPr>
        <p:spPr>
          <a:xfrm flipH="1">
            <a:off x="5284948" y="1574572"/>
            <a:ext cx="25968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2"/>
          <p:cNvSpPr txBox="1"/>
          <p:nvPr>
            <p:ph idx="4" type="subTitle"/>
          </p:nvPr>
        </p:nvSpPr>
        <p:spPr>
          <a:xfrm flipH="1">
            <a:off x="5284948" y="2728211"/>
            <a:ext cx="25968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 name="Google Shape;230;p32"/>
          <p:cNvSpPr txBox="1"/>
          <p:nvPr>
            <p:ph idx="5" type="subTitle"/>
          </p:nvPr>
        </p:nvSpPr>
        <p:spPr>
          <a:xfrm flipH="1">
            <a:off x="5284948" y="3568030"/>
            <a:ext cx="25968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 name="Google Shape;231;p32"/>
          <p:cNvSpPr txBox="1"/>
          <p:nvPr>
            <p:ph idx="6" type="subTitle"/>
          </p:nvPr>
        </p:nvSpPr>
        <p:spPr>
          <a:xfrm flipH="1">
            <a:off x="5284948" y="3884676"/>
            <a:ext cx="25968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32" name="Google Shape;232;p32"/>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6">
    <p:spTree>
      <p:nvGrpSpPr>
        <p:cNvPr id="233" name="Shape 233"/>
        <p:cNvGrpSpPr/>
        <p:nvPr/>
      </p:nvGrpSpPr>
      <p:grpSpPr>
        <a:xfrm>
          <a:off x="0" y="0"/>
          <a:ext cx="0" cy="0"/>
          <a:chOff x="0" y="0"/>
          <a:chExt cx="0" cy="0"/>
        </a:xfrm>
      </p:grpSpPr>
      <p:sp>
        <p:nvSpPr>
          <p:cNvPr id="234" name="Google Shape;234;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35" name="Google Shape;235;p33"/>
          <p:cNvSpPr txBox="1"/>
          <p:nvPr>
            <p:ph idx="1" type="subTitle"/>
          </p:nvPr>
        </p:nvSpPr>
        <p:spPr>
          <a:xfrm>
            <a:off x="713225" y="1274950"/>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3"/>
          <p:cNvSpPr txBox="1"/>
          <p:nvPr>
            <p:ph idx="2" type="subTitle"/>
          </p:nvPr>
        </p:nvSpPr>
        <p:spPr>
          <a:xfrm>
            <a:off x="713225" y="1670625"/>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33"/>
          <p:cNvSpPr txBox="1"/>
          <p:nvPr>
            <p:ph idx="3" type="subTitle"/>
          </p:nvPr>
        </p:nvSpPr>
        <p:spPr>
          <a:xfrm>
            <a:off x="713225" y="2167100"/>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33"/>
          <p:cNvSpPr txBox="1"/>
          <p:nvPr>
            <p:ph idx="4" type="subTitle"/>
          </p:nvPr>
        </p:nvSpPr>
        <p:spPr>
          <a:xfrm>
            <a:off x="713225" y="2562775"/>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33"/>
          <p:cNvSpPr txBox="1"/>
          <p:nvPr>
            <p:ph idx="5" type="subTitle"/>
          </p:nvPr>
        </p:nvSpPr>
        <p:spPr>
          <a:xfrm>
            <a:off x="713225" y="3059250"/>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33"/>
          <p:cNvSpPr txBox="1"/>
          <p:nvPr>
            <p:ph idx="6" type="subTitle"/>
          </p:nvPr>
        </p:nvSpPr>
        <p:spPr>
          <a:xfrm>
            <a:off x="713225" y="3454925"/>
            <a:ext cx="41715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3"/>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244" name="Google Shape;244;p33"/>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245" name="Shape 245"/>
        <p:cNvGrpSpPr/>
        <p:nvPr/>
      </p:nvGrpSpPr>
      <p:grpSpPr>
        <a:xfrm>
          <a:off x="0" y="0"/>
          <a:ext cx="0" cy="0"/>
          <a:chOff x="0" y="0"/>
          <a:chExt cx="0" cy="0"/>
        </a:xfrm>
      </p:grpSpPr>
      <p:sp>
        <p:nvSpPr>
          <p:cNvPr id="246" name="Google Shape;246;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47" name="Google Shape;247;p34"/>
          <p:cNvSpPr txBox="1"/>
          <p:nvPr>
            <p:ph idx="1" type="subTitle"/>
          </p:nvPr>
        </p:nvSpPr>
        <p:spPr>
          <a:xfrm>
            <a:off x="3937325" y="1487500"/>
            <a:ext cx="20676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4"/>
          <p:cNvSpPr txBox="1"/>
          <p:nvPr>
            <p:ph idx="2" type="subTitle"/>
          </p:nvPr>
        </p:nvSpPr>
        <p:spPr>
          <a:xfrm>
            <a:off x="6363125" y="1487500"/>
            <a:ext cx="20676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 name="Google Shape;249;p34"/>
          <p:cNvSpPr txBox="1"/>
          <p:nvPr>
            <p:ph idx="3" type="subTitle"/>
          </p:nvPr>
        </p:nvSpPr>
        <p:spPr>
          <a:xfrm>
            <a:off x="3937325" y="1883175"/>
            <a:ext cx="20676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4"/>
          <p:cNvSpPr txBox="1"/>
          <p:nvPr>
            <p:ph idx="4" type="subTitle"/>
          </p:nvPr>
        </p:nvSpPr>
        <p:spPr>
          <a:xfrm>
            <a:off x="6363125" y="1880348"/>
            <a:ext cx="20676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1" name="Google Shape;251;p34"/>
          <p:cNvSpPr txBox="1"/>
          <p:nvPr>
            <p:ph idx="5" type="subTitle"/>
          </p:nvPr>
        </p:nvSpPr>
        <p:spPr>
          <a:xfrm>
            <a:off x="3937325" y="2913050"/>
            <a:ext cx="20676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p34"/>
          <p:cNvSpPr txBox="1"/>
          <p:nvPr>
            <p:ph idx="6" type="subTitle"/>
          </p:nvPr>
        </p:nvSpPr>
        <p:spPr>
          <a:xfrm>
            <a:off x="6363125" y="2913051"/>
            <a:ext cx="2067600" cy="3834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3" name="Google Shape;253;p34"/>
          <p:cNvSpPr txBox="1"/>
          <p:nvPr>
            <p:ph idx="7" type="subTitle"/>
          </p:nvPr>
        </p:nvSpPr>
        <p:spPr>
          <a:xfrm>
            <a:off x="3937325" y="3308725"/>
            <a:ext cx="20676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4" name="Google Shape;254;p34"/>
          <p:cNvSpPr txBox="1"/>
          <p:nvPr>
            <p:ph idx="8" type="subTitle"/>
          </p:nvPr>
        </p:nvSpPr>
        <p:spPr>
          <a:xfrm>
            <a:off x="6363125" y="3305899"/>
            <a:ext cx="2067600" cy="6366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5" name="Google Shape;255;p34"/>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6">
    <p:spTree>
      <p:nvGrpSpPr>
        <p:cNvPr id="256" name="Shape 256"/>
        <p:cNvGrpSpPr/>
        <p:nvPr/>
      </p:nvGrpSpPr>
      <p:grpSpPr>
        <a:xfrm>
          <a:off x="0" y="0"/>
          <a:ext cx="0" cy="0"/>
          <a:chOff x="0" y="0"/>
          <a:chExt cx="0" cy="0"/>
        </a:xfrm>
      </p:grpSpPr>
      <p:sp>
        <p:nvSpPr>
          <p:cNvPr id="257" name="Google Shape;257;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58" name="Google Shape;258;p35"/>
          <p:cNvSpPr txBox="1"/>
          <p:nvPr>
            <p:ph idx="1" type="subTitle"/>
          </p:nvPr>
        </p:nvSpPr>
        <p:spPr>
          <a:xfrm>
            <a:off x="713225" y="1809797"/>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p35"/>
          <p:cNvSpPr txBox="1"/>
          <p:nvPr>
            <p:ph idx="2" type="subTitle"/>
          </p:nvPr>
        </p:nvSpPr>
        <p:spPr>
          <a:xfrm>
            <a:off x="2986750" y="1809797"/>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0" name="Google Shape;260;p35"/>
          <p:cNvSpPr txBox="1"/>
          <p:nvPr>
            <p:ph idx="3" type="subTitle"/>
          </p:nvPr>
        </p:nvSpPr>
        <p:spPr>
          <a:xfrm>
            <a:off x="713225" y="2166297"/>
            <a:ext cx="2085900" cy="567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5"/>
          <p:cNvSpPr txBox="1"/>
          <p:nvPr>
            <p:ph idx="4" type="subTitle"/>
          </p:nvPr>
        </p:nvSpPr>
        <p:spPr>
          <a:xfrm>
            <a:off x="2986750" y="2163776"/>
            <a:ext cx="2085900" cy="567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2" name="Google Shape;262;p35"/>
          <p:cNvSpPr txBox="1"/>
          <p:nvPr>
            <p:ph idx="5" type="subTitle"/>
          </p:nvPr>
        </p:nvSpPr>
        <p:spPr>
          <a:xfrm>
            <a:off x="5260275" y="1809797"/>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3" name="Google Shape;263;p35"/>
          <p:cNvSpPr txBox="1"/>
          <p:nvPr>
            <p:ph idx="6" type="subTitle"/>
          </p:nvPr>
        </p:nvSpPr>
        <p:spPr>
          <a:xfrm>
            <a:off x="5260275" y="2163776"/>
            <a:ext cx="2085900" cy="567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4" name="Google Shape;264;p35"/>
          <p:cNvSpPr txBox="1"/>
          <p:nvPr>
            <p:ph idx="7" type="subTitle"/>
          </p:nvPr>
        </p:nvSpPr>
        <p:spPr>
          <a:xfrm>
            <a:off x="713225" y="3387747"/>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5" name="Google Shape;265;p35"/>
          <p:cNvSpPr txBox="1"/>
          <p:nvPr>
            <p:ph idx="8" type="subTitle"/>
          </p:nvPr>
        </p:nvSpPr>
        <p:spPr>
          <a:xfrm>
            <a:off x="2986750" y="3387748"/>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6" name="Google Shape;266;p35"/>
          <p:cNvSpPr txBox="1"/>
          <p:nvPr>
            <p:ph idx="9" type="subTitle"/>
          </p:nvPr>
        </p:nvSpPr>
        <p:spPr>
          <a:xfrm>
            <a:off x="713225" y="3741857"/>
            <a:ext cx="2085900" cy="570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5"/>
          <p:cNvSpPr txBox="1"/>
          <p:nvPr>
            <p:ph idx="13" type="subTitle"/>
          </p:nvPr>
        </p:nvSpPr>
        <p:spPr>
          <a:xfrm>
            <a:off x="2986750" y="3739326"/>
            <a:ext cx="2085900" cy="570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8" name="Google Shape;268;p35"/>
          <p:cNvSpPr txBox="1"/>
          <p:nvPr>
            <p:ph idx="14" type="subTitle"/>
          </p:nvPr>
        </p:nvSpPr>
        <p:spPr>
          <a:xfrm>
            <a:off x="5260275" y="3387748"/>
            <a:ext cx="2085900" cy="383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35"/>
          <p:cNvSpPr txBox="1"/>
          <p:nvPr>
            <p:ph idx="15" type="subTitle"/>
          </p:nvPr>
        </p:nvSpPr>
        <p:spPr>
          <a:xfrm>
            <a:off x="5260275" y="3739326"/>
            <a:ext cx="2085900" cy="570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70" name="Google Shape;270;p35"/>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0">
    <p:spTree>
      <p:nvGrpSpPr>
        <p:cNvPr id="271" name="Shape 271"/>
        <p:cNvGrpSpPr/>
        <p:nvPr/>
      </p:nvGrpSpPr>
      <p:grpSpPr>
        <a:xfrm>
          <a:off x="0" y="0"/>
          <a:ext cx="0" cy="0"/>
          <a:chOff x="0" y="0"/>
          <a:chExt cx="0" cy="0"/>
        </a:xfrm>
      </p:grpSpPr>
      <p:sp>
        <p:nvSpPr>
          <p:cNvPr id="272" name="Google Shape;272;p36"/>
          <p:cNvSpPr txBox="1"/>
          <p:nvPr>
            <p:ph type="title"/>
          </p:nvPr>
        </p:nvSpPr>
        <p:spPr>
          <a:xfrm>
            <a:off x="4571925" y="676688"/>
            <a:ext cx="3858900" cy="1181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b="1" sz="8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3" name="Google Shape;273;p36"/>
          <p:cNvSpPr txBox="1"/>
          <p:nvPr>
            <p:ph idx="1" type="subTitle"/>
          </p:nvPr>
        </p:nvSpPr>
        <p:spPr>
          <a:xfrm>
            <a:off x="4789975" y="1781588"/>
            <a:ext cx="3640800" cy="905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36"/>
          <p:cNvSpPr txBox="1"/>
          <p:nvPr/>
        </p:nvSpPr>
        <p:spPr>
          <a:xfrm>
            <a:off x="4288025" y="3416738"/>
            <a:ext cx="4120800" cy="6948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b="1" lang="en" sz="1200">
                <a:solidFill>
                  <a:schemeClr val="dk1"/>
                </a:solidFill>
                <a:uFill>
                  <a:noFill/>
                </a:uFill>
                <a:latin typeface="Baloo 2"/>
                <a:ea typeface="Baloo 2"/>
                <a:cs typeface="Baloo 2"/>
                <a:sym typeface="Baloo 2"/>
                <a:hlinkClick r:id="rId2">
                  <a:extLst>
                    <a:ext uri="{A12FA001-AC4F-418D-AE19-62706E023703}">
                      <ahyp:hlinkClr val="tx"/>
                    </a:ext>
                  </a:extLst>
                </a:hlinkClick>
              </a:rPr>
              <a:t>Slidesgo</a:t>
            </a:r>
            <a:r>
              <a:rPr lang="en" sz="1200">
                <a:solidFill>
                  <a:schemeClr val="dk1"/>
                </a:solidFill>
                <a:latin typeface="Baloo 2"/>
                <a:ea typeface="Baloo 2"/>
                <a:cs typeface="Baloo 2"/>
                <a:sym typeface="Baloo 2"/>
              </a:rPr>
              <a:t>, including icons by </a:t>
            </a:r>
            <a:r>
              <a:rPr b="1" lang="en" sz="1200">
                <a:solidFill>
                  <a:schemeClr val="dk1"/>
                </a:solidFill>
                <a:uFill>
                  <a:noFill/>
                </a:uFill>
                <a:latin typeface="Baloo 2"/>
                <a:ea typeface="Baloo 2"/>
                <a:cs typeface="Baloo 2"/>
                <a:sym typeface="Baloo 2"/>
                <a:hlinkClick r:id="rId3">
                  <a:extLst>
                    <a:ext uri="{A12FA001-AC4F-418D-AE19-62706E023703}">
                      <ahyp:hlinkClr val="tx"/>
                    </a:ext>
                  </a:extLst>
                </a:hlinkClick>
              </a:rPr>
              <a:t>Flaticon</a:t>
            </a:r>
            <a:r>
              <a:rPr lang="en" sz="1200">
                <a:solidFill>
                  <a:schemeClr val="dk1"/>
                </a:solidFill>
                <a:latin typeface="Baloo 2"/>
                <a:ea typeface="Baloo 2"/>
                <a:cs typeface="Baloo 2"/>
                <a:sym typeface="Baloo 2"/>
              </a:rPr>
              <a:t>, infographics &amp; images by </a:t>
            </a:r>
            <a:r>
              <a:rPr b="1" lang="en" sz="1200">
                <a:solidFill>
                  <a:schemeClr val="dk1"/>
                </a:solidFill>
                <a:uFill>
                  <a:noFill/>
                </a:uFill>
                <a:latin typeface="Baloo 2"/>
                <a:ea typeface="Baloo 2"/>
                <a:cs typeface="Baloo 2"/>
                <a:sym typeface="Baloo 2"/>
                <a:hlinkClick r:id="rId4">
                  <a:extLst>
                    <a:ext uri="{A12FA001-AC4F-418D-AE19-62706E023703}">
                      <ahyp:hlinkCl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36"/>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278" name="Google Shape;278;p36"/>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2">
    <p:spTree>
      <p:nvGrpSpPr>
        <p:cNvPr id="279"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37"/>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9" name="Google Shape;289;p37"/>
          <p:cNvCxnSpPr/>
          <p:nvPr/>
        </p:nvCxnSpPr>
        <p:spPr>
          <a:xfrm>
            <a:off x="211980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2_1">
    <p:spTree>
      <p:nvGrpSpPr>
        <p:cNvPr id="290"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8"/>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1" name="Google Shape;301;p38"/>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2_1_1">
    <p:spTree>
      <p:nvGrpSpPr>
        <p:cNvPr id="302"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p39"/>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 name="Google Shape;310;p39"/>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b="1"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 name="Google Shape;28;p5"/>
          <p:cNvSpPr txBox="1"/>
          <p:nvPr>
            <p:ph idx="1" type="subTitle"/>
          </p:nvPr>
        </p:nvSpPr>
        <p:spPr>
          <a:xfrm>
            <a:off x="713225" y="1479550"/>
            <a:ext cx="35031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5"/>
          <p:cNvSpPr txBox="1"/>
          <p:nvPr>
            <p:ph idx="2" type="subTitle"/>
          </p:nvPr>
        </p:nvSpPr>
        <p:spPr>
          <a:xfrm>
            <a:off x="713225" y="2816525"/>
            <a:ext cx="35031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5"/>
          <p:cNvSpPr txBox="1"/>
          <p:nvPr>
            <p:ph idx="3" type="subTitle"/>
          </p:nvPr>
        </p:nvSpPr>
        <p:spPr>
          <a:xfrm>
            <a:off x="713225" y="1904125"/>
            <a:ext cx="35031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 name="Google Shape;31;p5"/>
          <p:cNvSpPr txBox="1"/>
          <p:nvPr>
            <p:ph idx="4" type="subTitle"/>
          </p:nvPr>
        </p:nvSpPr>
        <p:spPr>
          <a:xfrm>
            <a:off x="713225" y="3241100"/>
            <a:ext cx="3503100" cy="636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2" name="Google Shape;32;p5"/>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1" sz="33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cxnSp>
        <p:nvCxnSpPr>
          <p:cNvPr id="35" name="Google Shape;35;p6"/>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4824050" y="1354750"/>
            <a:ext cx="3606900" cy="1441200"/>
          </a:xfrm>
          <a:prstGeom prst="rect">
            <a:avLst/>
          </a:prstGeom>
        </p:spPr>
        <p:txBody>
          <a:bodyPr anchorCtr="0" anchor="ctr" bIns="91425" lIns="91425" spcFirstLastPara="1" rIns="91425" wrap="square" tIns="91425">
            <a:noAutofit/>
          </a:bodyPr>
          <a:lstStyle>
            <a:lvl1pPr lvl="0" algn="r">
              <a:spcBef>
                <a:spcPts val="0"/>
              </a:spcBef>
              <a:spcAft>
                <a:spcPts val="0"/>
              </a:spcAft>
              <a:buSzPts val="2400"/>
              <a:buNone/>
              <a:defRPr b="1" sz="33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subTitle"/>
          </p:nvPr>
        </p:nvSpPr>
        <p:spPr>
          <a:xfrm>
            <a:off x="4823900" y="3009013"/>
            <a:ext cx="3606900" cy="7701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7"/>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cxnSp>
        <p:nvCxnSpPr>
          <p:cNvPr id="42" name="Google Shape;42;p7"/>
          <p:cNvCxnSpPr/>
          <p:nvPr/>
        </p:nvCxnSpPr>
        <p:spPr>
          <a:xfrm>
            <a:off x="211980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713225" y="1224450"/>
            <a:ext cx="4855200" cy="23898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b="1"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5" name="Google Shape;45;p8"/>
          <p:cNvCxnSpPr/>
          <p:nvPr/>
        </p:nvCxnSpPr>
        <p:spPr>
          <a:xfrm>
            <a:off x="0" y="472122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txBox="1"/>
          <p:nvPr>
            <p:ph type="title"/>
          </p:nvPr>
        </p:nvSpPr>
        <p:spPr>
          <a:xfrm>
            <a:off x="4431200" y="1473100"/>
            <a:ext cx="3999900" cy="82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b="1" sz="54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48" name="Google Shape;48;p9"/>
          <p:cNvSpPr txBox="1"/>
          <p:nvPr>
            <p:ph idx="1" type="subTitle"/>
          </p:nvPr>
        </p:nvSpPr>
        <p:spPr>
          <a:xfrm>
            <a:off x="4431200" y="2347125"/>
            <a:ext cx="3999900" cy="1323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solidFill>
                  <a:schemeClr val="dk1"/>
                </a:solidFil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cxnSp>
        <p:nvCxnSpPr>
          <p:cNvPr id="49" name="Google Shape;49;p9"/>
          <p:cNvCxnSpPr/>
          <p:nvPr/>
        </p:nvCxnSpPr>
        <p:spPr>
          <a:xfrm>
            <a:off x="0" y="461975"/>
            <a:ext cx="7024200" cy="0"/>
          </a:xfrm>
          <a:prstGeom prst="straightConnector1">
            <a:avLst/>
          </a:prstGeom>
          <a:noFill/>
          <a:ln cap="flat" cmpd="sng" w="9525">
            <a:solidFill>
              <a:schemeClr val="dk1"/>
            </a:solidFill>
            <a:prstDash val="solid"/>
            <a:round/>
            <a:headEnd len="med" w="med" type="none"/>
            <a:tailEnd len="med" w="med" type="none"/>
          </a:ln>
        </p:spPr>
      </p:cxnSp>
      <p:grpSp>
        <p:nvGrpSpPr>
          <p:cNvPr id="50" name="Google Shape;50;p9"/>
          <p:cNvGrpSpPr/>
          <p:nvPr/>
        </p:nvGrpSpPr>
        <p:grpSpPr>
          <a:xfrm>
            <a:off x="7748824" y="4263975"/>
            <a:ext cx="636900" cy="322800"/>
            <a:chOff x="790074" y="3806775"/>
            <a:chExt cx="636900" cy="322800"/>
          </a:xfrm>
        </p:grpSpPr>
        <p:sp>
          <p:nvSpPr>
            <p:cNvPr id="51" name="Google Shape;51;p9"/>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9"/>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713225" y="3044225"/>
            <a:ext cx="3330300" cy="1417500"/>
          </a:xfrm>
          <a:prstGeom prst="rect">
            <a:avLst/>
          </a:prstGeom>
        </p:spPr>
        <p:txBody>
          <a:bodyPr anchorCtr="0" anchor="ctr" bIns="91425" lIns="91425" spcFirstLastPara="1" rIns="91425" wrap="square" tIns="91425">
            <a:noAutofit/>
          </a:bodyPr>
          <a:lstStyle>
            <a:lvl1pPr lvl="0">
              <a:spcBef>
                <a:spcPts val="0"/>
              </a:spcBef>
              <a:spcAft>
                <a:spcPts val="0"/>
              </a:spcAft>
              <a:buSzPts val="3300"/>
              <a:buNone/>
              <a:defRPr b="1" sz="3300"/>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p:txBody>
      </p:sp>
      <p:cxnSp>
        <p:nvCxnSpPr>
          <p:cNvPr id="56" name="Google Shape;56;p10"/>
          <p:cNvCxnSpPr/>
          <p:nvPr/>
        </p:nvCxnSpPr>
        <p:spPr>
          <a:xfrm>
            <a:off x="2119850" y="461975"/>
            <a:ext cx="702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3.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b="1" sz="3300">
                <a:solidFill>
                  <a:schemeClr val="dk1"/>
                </a:solidFill>
                <a:latin typeface="El Messiri"/>
                <a:ea typeface="El Messiri"/>
                <a:cs typeface="El Messiri"/>
                <a:sym typeface="El Messir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indent="-317500" lvl="1" marL="9144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1" name="Shape 311"/>
        <p:cNvGrpSpPr/>
        <p:nvPr/>
      </p:nvGrpSpPr>
      <p:grpSpPr>
        <a:xfrm>
          <a:off x="0" y="0"/>
          <a:ext cx="0" cy="0"/>
          <a:chOff x="0" y="0"/>
          <a:chExt cx="0" cy="0"/>
        </a:xfrm>
      </p:grpSpPr>
      <p:sp>
        <p:nvSpPr>
          <p:cNvPr id="312" name="Google Shape;312;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13" name="Google Shape;313;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r-PB2yPIIQDh7haTT9biSEE4YXMbJuDifRkyK7_4SE/copy"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7.xml"/><Relationship Id="rId8" Type="http://schemas.openxmlformats.org/officeDocument/2006/relationships/slide" Target="/ppt/slides/slide37.xml"/><Relationship Id="rId11" Type="http://schemas.openxmlformats.org/officeDocument/2006/relationships/slide" Target="/ppt/slides/slide39.xml"/><Relationship Id="rId10" Type="http://schemas.openxmlformats.org/officeDocument/2006/relationships/slide" Target="/ppt/slides/slide38.xml"/><Relationship Id="rId13" Type="http://schemas.openxmlformats.org/officeDocument/2006/relationships/slide" Target="/ppt/slides/slide41.xml"/><Relationship Id="rId12" Type="http://schemas.openxmlformats.org/officeDocument/2006/relationships/slide" Target="/ppt/slides/slide41.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 Id="rId17" Type="http://schemas.openxmlformats.org/officeDocument/2006/relationships/slide" Target="/ppt/slides/slide43.xml"/><Relationship Id="rId16" Type="http://schemas.openxmlformats.org/officeDocument/2006/relationships/slide" Target="/ppt/slides/slide43.xml"/><Relationship Id="rId18" Type="http://schemas.openxmlformats.org/officeDocument/2006/relationships/slide" Target="/ppt/slides/slide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mailto:addyouremail@freepik.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hyperlink" Target="https://fonts.google.com/specimen/El+Messiri" TargetMode="External"/><Relationship Id="rId4" Type="http://schemas.openxmlformats.org/officeDocument/2006/relationships/hyperlink" Target="https://fonts.google.com/specimen/Baloo+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5E1EE"/>
        </a:solidFill>
      </p:bgPr>
    </p:bg>
    <p:spTree>
      <p:nvGrpSpPr>
        <p:cNvPr id="318"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txBox="1"/>
          <p:nvPr>
            <p:ph type="ctrTitle"/>
          </p:nvPr>
        </p:nvSpPr>
        <p:spPr>
          <a:xfrm>
            <a:off x="713225" y="940862"/>
            <a:ext cx="4832100" cy="21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Programming Language Master's Degree </a:t>
            </a:r>
            <a:endParaRPr/>
          </a:p>
        </p:txBody>
      </p:sp>
      <p:sp>
        <p:nvSpPr>
          <p:cNvPr id="321" name="Google Shape;321;p42"/>
          <p:cNvSpPr txBox="1"/>
          <p:nvPr>
            <p:ph idx="1" type="subTitle"/>
          </p:nvPr>
        </p:nvSpPr>
        <p:spPr>
          <a:xfrm>
            <a:off x="713225" y="3109738"/>
            <a:ext cx="4832100" cy="4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FFC703"/>
              </a:buClr>
              <a:buSzPts val="1100"/>
              <a:buFont typeface="Arial"/>
              <a:buNone/>
            </a:pPr>
            <a:r>
              <a:rPr lang="en"/>
              <a:t>Here is where your presentation begins</a:t>
            </a:r>
            <a:endParaRPr/>
          </a:p>
          <a:p>
            <a:pPr indent="0" lvl="0" marL="0" rtl="0" algn="l">
              <a:spcBef>
                <a:spcPts val="0"/>
              </a:spcBef>
              <a:spcAft>
                <a:spcPts val="0"/>
              </a:spcAft>
              <a:buNone/>
            </a:pPr>
            <a:r>
              <a:t/>
            </a:r>
            <a:endParaRPr/>
          </a:p>
        </p:txBody>
      </p:sp>
      <p:grpSp>
        <p:nvGrpSpPr>
          <p:cNvPr id="322" name="Google Shape;322;p42"/>
          <p:cNvGrpSpPr/>
          <p:nvPr/>
        </p:nvGrpSpPr>
        <p:grpSpPr>
          <a:xfrm>
            <a:off x="790074" y="4071550"/>
            <a:ext cx="636900" cy="322800"/>
            <a:chOff x="790074" y="3806775"/>
            <a:chExt cx="636900" cy="322800"/>
          </a:xfrm>
        </p:grpSpPr>
        <p:sp>
          <p:nvSpPr>
            <p:cNvPr id="323" name="Google Shape;323;p42"/>
            <p:cNvSpPr/>
            <p:nvPr/>
          </p:nvSpPr>
          <p:spPr>
            <a:xfrm>
              <a:off x="790074" y="3806775"/>
              <a:ext cx="636900" cy="3228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42"/>
            <p:cNvCxnSpPr/>
            <p:nvPr/>
          </p:nvCxnSpPr>
          <p:spPr>
            <a:xfrm>
              <a:off x="990625" y="3968175"/>
              <a:ext cx="235800" cy="0"/>
            </a:xfrm>
            <a:prstGeom prst="straightConnector1">
              <a:avLst/>
            </a:prstGeom>
            <a:noFill/>
            <a:ln cap="flat" cmpd="sng" w="9525">
              <a:solidFill>
                <a:schemeClr val="lt1"/>
              </a:solidFill>
              <a:prstDash val="solid"/>
              <a:round/>
              <a:headEnd len="med" w="med" type="none"/>
              <a:tailEnd len="med" w="med" type="triangle"/>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rect b="b" l="l" r="r" t="t"/>
              <a:pathLst>
                <a:path extrusionOk="0" fill="none" h="39728" w="12464">
                  <a:moveTo>
                    <a:pt x="12463" y="39727"/>
                  </a:moveTo>
                  <a:lnTo>
                    <a:pt x="6597" y="152"/>
                  </a:lnTo>
                  <a:cubicBezTo>
                    <a:pt x="6597" y="0"/>
                    <a:pt x="6384" y="0"/>
                    <a:pt x="6384" y="152"/>
                  </a:cubicBezTo>
                  <a:lnTo>
                    <a:pt x="1" y="39727"/>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rect b="b" l="l" r="r" t="t"/>
                  <a:pathLst>
                    <a:path extrusionOk="0" h="5735" w="6384">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p:nvPr/>
              </p:nvSpPr>
              <p:spPr>
                <a:xfrm flipH="1">
                  <a:off x="7677826" y="2046833"/>
                  <a:ext cx="112744" cy="101208"/>
                </a:xfrm>
                <a:custGeom>
                  <a:rect b="b" l="l" r="r" t="t"/>
                  <a:pathLst>
                    <a:path extrusionOk="0" h="2948" w="3284">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flipH="1">
                  <a:off x="6687547" y="2409740"/>
                  <a:ext cx="849458" cy="444590"/>
                </a:xfrm>
                <a:custGeom>
                  <a:rect b="b" l="l" r="r" t="t"/>
                  <a:pathLst>
                    <a:path extrusionOk="0" h="12950" w="24743">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flipH="1">
                  <a:off x="6726137" y="2443143"/>
                  <a:ext cx="778529" cy="401778"/>
                </a:xfrm>
                <a:custGeom>
                  <a:rect b="b" l="l" r="r" t="t"/>
                  <a:pathLst>
                    <a:path extrusionOk="0" h="11703" w="22677">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flipH="1">
                  <a:off x="6845130" y="2484889"/>
                  <a:ext cx="592729" cy="116898"/>
                </a:xfrm>
                <a:custGeom>
                  <a:rect b="b" l="l" r="r" t="t"/>
                  <a:pathLst>
                    <a:path extrusionOk="0" h="3405" w="17265">
                      <a:moveTo>
                        <a:pt x="699" y="0"/>
                      </a:moveTo>
                      <a:lnTo>
                        <a:pt x="0" y="3404"/>
                      </a:lnTo>
                      <a:lnTo>
                        <a:pt x="16505" y="3404"/>
                      </a:lnTo>
                      <a:lnTo>
                        <a:pt x="17265" y="0"/>
                      </a:ln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flipH="1">
                  <a:off x="7259404" y="2666428"/>
                  <a:ext cx="218106" cy="150302"/>
                </a:xfrm>
                <a:custGeom>
                  <a:rect b="b" l="l" r="r" t="t"/>
                  <a:pathLst>
                    <a:path extrusionOk="0" h="4378" w="6353">
                      <a:moveTo>
                        <a:pt x="912" y="1"/>
                      </a:moveTo>
                      <a:lnTo>
                        <a:pt x="0" y="4378"/>
                      </a:lnTo>
                      <a:lnTo>
                        <a:pt x="5441" y="4378"/>
                      </a:lnTo>
                      <a:lnTo>
                        <a:pt x="6353" y="1"/>
                      </a:ln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flipH="1">
                  <a:off x="7093487" y="2626776"/>
                  <a:ext cx="179518" cy="191019"/>
                </a:xfrm>
                <a:custGeom>
                  <a:rect b="b" l="l" r="r" t="t"/>
                  <a:pathLst>
                    <a:path extrusionOk="0" h="5564" w="5229">
                      <a:moveTo>
                        <a:pt x="1247" y="1"/>
                      </a:moveTo>
                      <a:lnTo>
                        <a:pt x="1" y="5563"/>
                      </a:lnTo>
                      <a:lnTo>
                        <a:pt x="4043" y="5563"/>
                      </a:lnTo>
                      <a:cubicBezTo>
                        <a:pt x="4135" y="5472"/>
                        <a:pt x="5229" y="1"/>
                        <a:pt x="5229"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flipH="1">
                  <a:off x="6881633" y="2625746"/>
                  <a:ext cx="189955" cy="150302"/>
                </a:xfrm>
                <a:custGeom>
                  <a:rect b="b" l="l" r="r" t="t"/>
                  <a:pathLst>
                    <a:path extrusionOk="0" h="4378" w="5533">
                      <a:moveTo>
                        <a:pt x="882" y="0"/>
                      </a:moveTo>
                      <a:lnTo>
                        <a:pt x="0" y="4377"/>
                      </a:lnTo>
                      <a:lnTo>
                        <a:pt x="4559" y="4377"/>
                      </a:lnTo>
                      <a:lnTo>
                        <a:pt x="5532" y="0"/>
                      </a:ln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flipH="1">
                  <a:off x="6744945" y="2853219"/>
                  <a:ext cx="971540" cy="35533"/>
                </a:xfrm>
                <a:custGeom>
                  <a:rect b="b" l="l" r="r" t="t"/>
                  <a:pathLst>
                    <a:path extrusionOk="0" h="1035" w="28299">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flipH="1">
                  <a:off x="7467029" y="2900183"/>
                  <a:ext cx="426840" cy="1363911"/>
                </a:xfrm>
                <a:custGeom>
                  <a:rect b="b" l="l" r="r" t="t"/>
                  <a:pathLst>
                    <a:path extrusionOk="0" fill="none" h="39728" w="12433">
                      <a:moveTo>
                        <a:pt x="12432" y="39727"/>
                      </a:moveTo>
                      <a:lnTo>
                        <a:pt x="6596" y="152"/>
                      </a:lnTo>
                      <a:cubicBezTo>
                        <a:pt x="6566" y="0"/>
                        <a:pt x="6383" y="0"/>
                        <a:pt x="6353" y="152"/>
                      </a:cubicBezTo>
                      <a:lnTo>
                        <a:pt x="0" y="39727"/>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flipH="1">
                  <a:off x="6010319" y="2886625"/>
                  <a:ext cx="1882530" cy="69925"/>
                </a:xfrm>
                <a:custGeom>
                  <a:rect b="b" l="l" r="r" t="t"/>
                  <a:pathLst>
                    <a:path extrusionOk="0" h="2037" w="64349">
                      <a:moveTo>
                        <a:pt x="1" y="0"/>
                      </a:moveTo>
                      <a:lnTo>
                        <a:pt x="1" y="2037"/>
                      </a:lnTo>
                      <a:lnTo>
                        <a:pt x="64348" y="2037"/>
                      </a:lnTo>
                      <a:lnTo>
                        <a:pt x="64348" y="0"/>
                      </a:ln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flipH="1">
                  <a:off x="7393992" y="2536487"/>
                  <a:ext cx="1110341" cy="1139316"/>
                </a:xfrm>
                <a:custGeom>
                  <a:rect b="b" l="l" r="r" t="t"/>
                  <a:pathLst>
                    <a:path extrusionOk="0" h="33186" w="32342">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flipH="1">
                  <a:off x="6140744" y="3867511"/>
                  <a:ext cx="410155" cy="341184"/>
                </a:xfrm>
                <a:custGeom>
                  <a:rect b="b" l="l" r="r" t="t"/>
                  <a:pathLst>
                    <a:path extrusionOk="0" h="9938" w="11947">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flipH="1">
                  <a:off x="6010325" y="3860198"/>
                  <a:ext cx="310938" cy="372563"/>
                </a:xfrm>
                <a:custGeom>
                  <a:rect b="b" l="l" r="r" t="t"/>
                  <a:pathLst>
                    <a:path extrusionOk="0" h="10852" w="9057">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flipH="1">
                  <a:off x="6273259" y="3125356"/>
                  <a:ext cx="1817839" cy="1006214"/>
                </a:xfrm>
                <a:custGeom>
                  <a:rect b="b" l="l" r="r" t="t"/>
                  <a:pathLst>
                    <a:path extrusionOk="0" h="29309" w="5295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flipH="1">
                  <a:off x="8009666" y="3700528"/>
                  <a:ext cx="34" cy="690847"/>
                </a:xfrm>
                <a:custGeom>
                  <a:rect b="b" l="l" r="r" t="t"/>
                  <a:pathLst>
                    <a:path extrusionOk="0" fill="none" h="20123" w="1">
                      <a:moveTo>
                        <a:pt x="0" y="20123"/>
                      </a:moveTo>
                      <a:lnTo>
                        <a:pt x="0"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flipH="1">
                  <a:off x="7611045" y="1873568"/>
                  <a:ext cx="440401" cy="637531"/>
                </a:xfrm>
                <a:custGeom>
                  <a:rect b="b" l="l" r="r" t="t"/>
                  <a:pathLst>
                    <a:path extrusionOk="0" h="18570" w="12828">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flipH="1">
                  <a:off x="7753991" y="2261844"/>
                  <a:ext cx="673098" cy="1071444"/>
                </a:xfrm>
                <a:custGeom>
                  <a:rect b="b" l="l" r="r" t="t"/>
                  <a:pathLst>
                    <a:path extrusionOk="0" h="31209" w="19606">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flipH="1">
                  <a:off x="6777337" y="4037583"/>
                  <a:ext cx="203481" cy="408061"/>
                </a:xfrm>
                <a:custGeom>
                  <a:rect b="b" l="l" r="r" t="t"/>
                  <a:pathLst>
                    <a:path extrusionOk="0" h="11886" w="5927">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flipH="1">
                  <a:off x="6651004" y="3153439"/>
                  <a:ext cx="1487057" cy="1117962"/>
                </a:xfrm>
                <a:custGeom>
                  <a:rect b="b" l="l" r="r" t="t"/>
                  <a:pathLst>
                    <a:path extrusionOk="0" h="32564" w="43315">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flipH="1">
                  <a:off x="7340796" y="2015180"/>
                  <a:ext cx="429964" cy="849870"/>
                </a:xfrm>
                <a:custGeom>
                  <a:rect b="b" l="l" r="r" t="t"/>
                  <a:pathLst>
                    <a:path extrusionOk="0" h="24755" w="12524">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flipH="1">
                  <a:off x="7328261" y="2318901"/>
                  <a:ext cx="640758" cy="575700"/>
                </a:xfrm>
                <a:custGeom>
                  <a:rect b="b" l="l" r="r" t="t"/>
                  <a:pathLst>
                    <a:path extrusionOk="0" h="16769" w="18664">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flipH="1">
                  <a:off x="7379364" y="2580876"/>
                  <a:ext cx="1250172" cy="1219857"/>
                </a:xfrm>
                <a:custGeom>
                  <a:rect b="b" l="l" r="r" t="t"/>
                  <a:pathLst>
                    <a:path extrusionOk="0" h="35532" w="36415">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flipH="1">
                  <a:off x="7283406" y="3526267"/>
                  <a:ext cx="8377" cy="111714"/>
                </a:xfrm>
                <a:custGeom>
                  <a:rect b="b" l="l" r="r" t="t"/>
                  <a:pathLst>
                    <a:path extrusionOk="0" fill="none" h="3254" w="244">
                      <a:moveTo>
                        <a:pt x="122" y="3253"/>
                      </a:moveTo>
                      <a:cubicBezTo>
                        <a:pt x="1" y="2159"/>
                        <a:pt x="61" y="1065"/>
                        <a:pt x="244" y="1"/>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flipH="1">
                  <a:off x="7856276" y="3100536"/>
                  <a:ext cx="91870" cy="58466"/>
                </a:xfrm>
                <a:custGeom>
                  <a:rect b="b" l="l" r="r" t="t"/>
                  <a:pathLst>
                    <a:path extrusionOk="0" fill="none" h="1703" w="2676">
                      <a:moveTo>
                        <a:pt x="2676" y="0"/>
                      </a:moveTo>
                      <a:cubicBezTo>
                        <a:pt x="2463" y="396"/>
                        <a:pt x="2098" y="669"/>
                        <a:pt x="1703" y="912"/>
                      </a:cubicBezTo>
                      <a:cubicBezTo>
                        <a:pt x="1156" y="1216"/>
                        <a:pt x="578" y="1490"/>
                        <a:pt x="1" y="170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flipH="1">
                  <a:off x="6310853" y="2616340"/>
                  <a:ext cx="314131" cy="273448"/>
                </a:xfrm>
                <a:custGeom>
                  <a:rect b="b" l="l" r="r" t="t"/>
                  <a:pathLst>
                    <a:path extrusionOk="0" h="7965" w="915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flipH="1">
                  <a:off x="7550522" y="1815275"/>
                  <a:ext cx="391342" cy="350385"/>
                </a:xfrm>
                <a:custGeom>
                  <a:rect b="b" l="l" r="r" t="t"/>
                  <a:pathLst>
                    <a:path extrusionOk="0" h="10206" w="11399">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flipH="1">
                  <a:off x="7710199" y="1842087"/>
                  <a:ext cx="139865" cy="259098"/>
                </a:xfrm>
                <a:custGeom>
                  <a:rect b="b" l="l" r="r" t="t"/>
                  <a:pathLst>
                    <a:path extrusionOk="0" h="7547" w="4074">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42"/>
              <p:cNvSpPr/>
              <p:nvPr/>
            </p:nvSpPr>
            <p:spPr>
              <a:xfrm flipH="1">
                <a:off x="6079961" y="4218896"/>
                <a:ext cx="438291" cy="165127"/>
              </a:xfrm>
              <a:custGeom>
                <a:rect b="b" l="l" r="r" t="t"/>
                <a:pathLst>
                  <a:path extrusionOk="0" h="4810" w="12767">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flipH="1">
              <a:off x="5239502" y="1561048"/>
              <a:ext cx="698160" cy="712957"/>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flipH="1">
              <a:off x="5565099" y="1919869"/>
              <a:ext cx="399684" cy="58442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flipH="1">
              <a:off x="5998147" y="1840566"/>
              <a:ext cx="210828" cy="823366"/>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flipH="1">
              <a:off x="5690304" y="1179020"/>
              <a:ext cx="295352" cy="1407718"/>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flipH="1">
              <a:off x="5711171" y="2446841"/>
              <a:ext cx="529113" cy="440401"/>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flipH="1">
              <a:off x="6008573" y="1450573"/>
              <a:ext cx="615696" cy="692839"/>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Subjects </a:t>
            </a:r>
            <a:endParaRPr/>
          </a:p>
        </p:txBody>
      </p:sp>
      <p:sp>
        <p:nvSpPr>
          <p:cNvPr id="766" name="Google Shape;766;p51"/>
          <p:cNvSpPr txBox="1"/>
          <p:nvPr>
            <p:ph idx="1" type="subTitle"/>
          </p:nvPr>
        </p:nvSpPr>
        <p:spPr>
          <a:xfrm flipH="1">
            <a:off x="5284948" y="1255100"/>
            <a:ext cx="25968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Software</a:t>
            </a:r>
            <a:endParaRPr/>
          </a:p>
        </p:txBody>
      </p:sp>
      <p:sp>
        <p:nvSpPr>
          <p:cNvPr id="767" name="Google Shape;767;p51"/>
          <p:cNvSpPr txBox="1"/>
          <p:nvPr>
            <p:ph idx="2" type="subTitle"/>
          </p:nvPr>
        </p:nvSpPr>
        <p:spPr>
          <a:xfrm flipH="1">
            <a:off x="5284948" y="2411565"/>
            <a:ext cx="25968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Programming </a:t>
            </a:r>
            <a:endParaRPr/>
          </a:p>
        </p:txBody>
      </p:sp>
      <p:sp>
        <p:nvSpPr>
          <p:cNvPr id="768" name="Google Shape;768;p51"/>
          <p:cNvSpPr txBox="1"/>
          <p:nvPr>
            <p:ph idx="3" type="subTitle"/>
          </p:nvPr>
        </p:nvSpPr>
        <p:spPr>
          <a:xfrm flipH="1">
            <a:off x="5284948" y="1574572"/>
            <a:ext cx="25968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p:nvPr>
            <p:ph idx="4" type="subTitle"/>
          </p:nvPr>
        </p:nvSpPr>
        <p:spPr>
          <a:xfrm flipH="1">
            <a:off x="5284948" y="2728211"/>
            <a:ext cx="25968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p:nvPr>
            <p:ph idx="5" type="subTitle"/>
          </p:nvPr>
        </p:nvSpPr>
        <p:spPr>
          <a:xfrm flipH="1">
            <a:off x="5284948" y="3568030"/>
            <a:ext cx="25968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Theory</a:t>
            </a:r>
            <a:endParaRPr/>
          </a:p>
        </p:txBody>
      </p:sp>
      <p:sp>
        <p:nvSpPr>
          <p:cNvPr id="771" name="Google Shape;771;p51"/>
          <p:cNvSpPr txBox="1"/>
          <p:nvPr>
            <p:ph idx="6" type="subTitle"/>
          </p:nvPr>
        </p:nvSpPr>
        <p:spPr>
          <a:xfrm flipH="1">
            <a:off x="5284948" y="3884676"/>
            <a:ext cx="25968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74" name="Google Shape;774;p5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77" name="Google Shape;777;p5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435D74"/>
                </a:solidFill>
              </a:endParaRPr>
            </a:p>
          </p:txBody>
        </p:sp>
        <p:sp>
          <p:nvSpPr>
            <p:cNvPr id="780" name="Google Shape;780;p5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435D74"/>
                </a:solidFill>
              </a:endParaRPr>
            </a:p>
          </p:txBody>
        </p:sp>
        <p:sp>
          <p:nvSpPr>
            <p:cNvPr id="781" name="Google Shape;781;p5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rect b="b" l="l" r="r" t="t"/>
              <a:pathLst>
                <a:path extrusionOk="0" fill="none" h="27904" w="244">
                  <a:moveTo>
                    <a:pt x="244" y="27904"/>
                  </a:moveTo>
                  <a:lnTo>
                    <a:pt x="0"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5920683" y="2801832"/>
              <a:ext cx="13188" cy="1544299"/>
            </a:xfrm>
            <a:custGeom>
              <a:rect b="b" l="l" r="r" t="t"/>
              <a:pathLst>
                <a:path extrusionOk="0" fill="none" h="28573" w="244">
                  <a:moveTo>
                    <a:pt x="244" y="28573"/>
                  </a:moveTo>
                  <a:lnTo>
                    <a:pt x="1"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3696275" y="2793616"/>
              <a:ext cx="2467593" cy="24700"/>
            </a:xfrm>
            <a:custGeom>
              <a:rect b="b" l="l" r="r" t="t"/>
              <a:pathLst>
                <a:path extrusionOk="0" h="457" w="45656">
                  <a:moveTo>
                    <a:pt x="1" y="1"/>
                  </a:moveTo>
                  <a:lnTo>
                    <a:pt x="1" y="457"/>
                  </a:lnTo>
                  <a:lnTo>
                    <a:pt x="45655" y="457"/>
                  </a:lnTo>
                  <a:lnTo>
                    <a:pt x="4565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4874202" y="2230166"/>
              <a:ext cx="1005446" cy="524099"/>
            </a:xfrm>
            <a:custGeom>
              <a:rect b="b" l="l" r="r" t="t"/>
              <a:pathLst>
                <a:path extrusionOk="0" h="9697" w="18603">
                  <a:moveTo>
                    <a:pt x="2007" y="0"/>
                  </a:moveTo>
                  <a:lnTo>
                    <a:pt x="0" y="9696"/>
                  </a:lnTo>
                  <a:lnTo>
                    <a:pt x="16597" y="9696"/>
                  </a:lnTo>
                  <a:lnTo>
                    <a:pt x="186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4885714" y="2254812"/>
              <a:ext cx="974206" cy="502750"/>
            </a:xfrm>
            <a:custGeom>
              <a:rect b="b" l="l" r="r" t="t"/>
              <a:pathLst>
                <a:path extrusionOk="0" h="9302" w="18025">
                  <a:moveTo>
                    <a:pt x="1946" y="0"/>
                  </a:moveTo>
                  <a:lnTo>
                    <a:pt x="0" y="9301"/>
                  </a:lnTo>
                  <a:lnTo>
                    <a:pt x="16110" y="9301"/>
                  </a:lnTo>
                  <a:lnTo>
                    <a:pt x="1802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4662279" y="2752594"/>
              <a:ext cx="1113865" cy="42752"/>
            </a:xfrm>
            <a:custGeom>
              <a:rect b="b" l="l" r="r" t="t"/>
              <a:pathLst>
                <a:path extrusionOk="0" h="791" w="20609">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5123904" y="2752594"/>
              <a:ext cx="184032" cy="21403"/>
            </a:xfrm>
            <a:custGeom>
              <a:rect b="b" l="l" r="r" t="t"/>
              <a:pathLst>
                <a:path extrusionOk="0" h="396" w="3405">
                  <a:moveTo>
                    <a:pt x="1" y="0"/>
                  </a:moveTo>
                  <a:lnTo>
                    <a:pt x="1" y="395"/>
                  </a:lnTo>
                  <a:lnTo>
                    <a:pt x="3405" y="395"/>
                  </a:ln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4946464" y="2290916"/>
              <a:ext cx="671973" cy="364767"/>
            </a:xfrm>
            <a:custGeom>
              <a:rect b="b" l="l" r="r" t="t"/>
              <a:pathLst>
                <a:path extrusionOk="0" h="6749" w="12433">
                  <a:moveTo>
                    <a:pt x="1399" y="1"/>
                  </a:moveTo>
                  <a:lnTo>
                    <a:pt x="1" y="6749"/>
                  </a:lnTo>
                  <a:lnTo>
                    <a:pt x="11035" y="6749"/>
                  </a:lnTo>
                  <a:lnTo>
                    <a:pt x="1243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4394470" y="2220654"/>
              <a:ext cx="721264" cy="389034"/>
            </a:xfrm>
            <a:custGeom>
              <a:rect b="b" l="l" r="r" t="t"/>
              <a:pathLst>
                <a:path extrusionOk="0" h="7198" w="13345">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4195734" y="1604723"/>
              <a:ext cx="340067" cy="678026"/>
            </a:xfrm>
            <a:custGeom>
              <a:rect b="b" l="l" r="r" t="t"/>
              <a:pathLst>
                <a:path extrusionOk="0" h="12545" w="6292">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4890632" y="3290642"/>
              <a:ext cx="285911" cy="1073600"/>
            </a:xfrm>
            <a:custGeom>
              <a:rect b="b" l="l" r="r" t="t"/>
              <a:pathLst>
                <a:path extrusionOk="0" h="19864" w="529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4208868" y="2968245"/>
              <a:ext cx="1059655" cy="634139"/>
            </a:xfrm>
            <a:custGeom>
              <a:rect b="b" l="l" r="r" t="t"/>
              <a:pathLst>
                <a:path extrusionOk="0" h="11733" w="19606">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4016619" y="2094398"/>
              <a:ext cx="581605" cy="1208070"/>
            </a:xfrm>
            <a:custGeom>
              <a:rect b="b" l="l" r="r" t="t"/>
              <a:pathLst>
                <a:path extrusionOk="0" h="22352" w="10761">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5099258" y="3135091"/>
              <a:ext cx="630896" cy="1127863"/>
            </a:xfrm>
            <a:custGeom>
              <a:rect b="b" l="l" r="r" t="t"/>
              <a:pathLst>
                <a:path extrusionOk="0" h="20868" w="11673">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4115203" y="2981595"/>
              <a:ext cx="1352106" cy="695916"/>
            </a:xfrm>
            <a:custGeom>
              <a:rect b="b" l="l" r="r" t="t"/>
              <a:pathLst>
                <a:path extrusionOk="0" h="12876" w="25017">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3990351" y="3473756"/>
              <a:ext cx="740991" cy="974260"/>
            </a:xfrm>
            <a:custGeom>
              <a:rect b="b" l="l" r="r" t="t"/>
              <a:pathLst>
                <a:path extrusionOk="0" fill="none" h="18026" w="13710">
                  <a:moveTo>
                    <a:pt x="1" y="18025"/>
                  </a:moveTo>
                  <a:lnTo>
                    <a:pt x="6596" y="1"/>
                  </a:lnTo>
                  <a:lnTo>
                    <a:pt x="13709" y="18025"/>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3814587" y="2353396"/>
              <a:ext cx="1141807" cy="1327461"/>
            </a:xfrm>
            <a:custGeom>
              <a:rect b="b" l="l" r="r" t="t"/>
              <a:pathLst>
                <a:path extrusionOk="0" h="24561" w="21126">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3934520" y="1550675"/>
              <a:ext cx="609494" cy="754881"/>
            </a:xfrm>
            <a:custGeom>
              <a:rect b="b" l="l" r="r" t="t"/>
              <a:pathLst>
                <a:path extrusionOk="0" h="13967" w="11277">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4299183" y="1727466"/>
              <a:ext cx="202138" cy="202084"/>
            </a:xfrm>
            <a:custGeom>
              <a:rect b="b" l="l" r="r" t="t"/>
              <a:pathLst>
                <a:path extrusionOk="0" h="3739" w="374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4222002" y="1589860"/>
              <a:ext cx="192950" cy="248402"/>
            </a:xfrm>
            <a:custGeom>
              <a:rect b="b" l="l" r="r" t="t"/>
              <a:pathLst>
                <a:path extrusionOk="0" h="4596" w="357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4348475" y="1776758"/>
              <a:ext cx="103555" cy="103501"/>
            </a:xfrm>
            <a:custGeom>
              <a:rect b="b" l="l" r="r" t="t"/>
              <a:pathLst>
                <a:path extrusionOk="0" h="1915" w="1916">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4373121" y="1819402"/>
              <a:ext cx="777095" cy="763745"/>
            </a:xfrm>
            <a:custGeom>
              <a:rect b="b" l="l" r="r" t="t"/>
              <a:pathLst>
                <a:path extrusionOk="0" h="14131" w="14378">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4460192" y="2571858"/>
              <a:ext cx="144631" cy="128201"/>
            </a:xfrm>
            <a:custGeom>
              <a:rect b="b" l="l" r="r" t="t"/>
              <a:pathLst>
                <a:path extrusionOk="0" h="2372" w="2676">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4401064" y="1932794"/>
              <a:ext cx="54264" cy="62479"/>
            </a:xfrm>
            <a:custGeom>
              <a:rect b="b" l="l" r="r" t="t"/>
              <a:pathLst>
                <a:path extrusionOk="0" fill="none" h="1156" w="1004">
                  <a:moveTo>
                    <a:pt x="1" y="1"/>
                  </a:moveTo>
                  <a:cubicBezTo>
                    <a:pt x="213" y="457"/>
                    <a:pt x="578" y="882"/>
                    <a:pt x="1004" y="1156"/>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4936627" y="4298474"/>
              <a:ext cx="315475" cy="106744"/>
            </a:xfrm>
            <a:custGeom>
              <a:rect b="b" l="l" r="r" t="t"/>
              <a:pathLst>
                <a:path extrusionOk="0" h="1975" w="5837">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5620067" y="4160490"/>
              <a:ext cx="305585" cy="146847"/>
            </a:xfrm>
            <a:custGeom>
              <a:rect b="b" l="l" r="r" t="t"/>
              <a:pathLst>
                <a:path extrusionOk="0" h="2717" w="5654">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txBox="1"/>
          <p:nvPr>
            <p:ph type="title"/>
          </p:nvPr>
        </p:nvSpPr>
        <p:spPr>
          <a:xfrm>
            <a:off x="713225" y="1224450"/>
            <a:ext cx="4855200" cy="238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2"/>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txBox="1"/>
          <p:nvPr>
            <p:ph type="title"/>
          </p:nvPr>
        </p:nvSpPr>
        <p:spPr>
          <a:xfrm>
            <a:off x="766350" y="2181536"/>
            <a:ext cx="40185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Concept</a:t>
            </a:r>
            <a:endParaRPr/>
          </a:p>
        </p:txBody>
      </p:sp>
      <p:sp>
        <p:nvSpPr>
          <p:cNvPr id="835" name="Google Shape;835;p53"/>
          <p:cNvSpPr txBox="1"/>
          <p:nvPr>
            <p:ph idx="1" type="subTitle"/>
          </p:nvPr>
        </p:nvSpPr>
        <p:spPr>
          <a:xfrm>
            <a:off x="766350" y="3099525"/>
            <a:ext cx="3059700" cy="703500"/>
          </a:xfrm>
          <a:prstGeom prst="rect">
            <a:avLst/>
          </a:prstGeom>
        </p:spPr>
        <p:txBody>
          <a:bodyPr anchorCtr="0" anchor="t" bIns="91425" lIns="0" spcFirstLastPara="1" rIns="91425" wrap="square" tIns="91425">
            <a:noAutofit/>
          </a:bodyPr>
          <a:lstStyle/>
          <a:p>
            <a:pPr indent="0" lvl="0" marL="0" rtl="0" algn="l">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p:nvPr>
            <p:ph idx="2" type="title"/>
          </p:nvPr>
        </p:nvSpPr>
        <p:spPr>
          <a:xfrm>
            <a:off x="766350" y="1035674"/>
            <a:ext cx="1905600" cy="12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rect b="b" l="l" r="r" t="t"/>
              <a:pathLst>
                <a:path extrusionOk="0" fill="none" h="31126" w="7083">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4784550" y="4181200"/>
              <a:ext cx="762950" cy="60050"/>
            </a:xfrm>
            <a:custGeom>
              <a:rect b="b" l="l" r="r" t="t"/>
              <a:pathLst>
                <a:path extrusionOk="0" h="2402" w="30518">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3970700" y="2445625"/>
              <a:ext cx="2434725" cy="1462050"/>
            </a:xfrm>
            <a:custGeom>
              <a:rect b="b" l="l" r="r" t="t"/>
              <a:pathLst>
                <a:path extrusionOk="0" h="58482" w="97389">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3970700" y="2445625"/>
              <a:ext cx="2434725" cy="1462050"/>
            </a:xfrm>
            <a:custGeom>
              <a:rect b="b" l="l" r="r" t="t"/>
              <a:pathLst>
                <a:path extrusionOk="0" fill="none" h="58482" w="97389">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3982875" y="2560350"/>
              <a:ext cx="2410400" cy="1235625"/>
            </a:xfrm>
            <a:custGeom>
              <a:rect b="b" l="l" r="r" t="t"/>
              <a:pathLst>
                <a:path extrusionOk="0" h="49425" w="96416">
                  <a:moveTo>
                    <a:pt x="0" y="1"/>
                  </a:moveTo>
                  <a:lnTo>
                    <a:pt x="0" y="49424"/>
                  </a:lnTo>
                  <a:lnTo>
                    <a:pt x="96415" y="49424"/>
                  </a:lnTo>
                  <a:lnTo>
                    <a:pt x="9641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4782275" y="273285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4108250" y="2732850"/>
              <a:ext cx="600325" cy="586675"/>
            </a:xfrm>
            <a:custGeom>
              <a:rect b="b" l="l" r="r" t="t"/>
              <a:pathLst>
                <a:path extrusionOk="0" h="23467" w="24013">
                  <a:moveTo>
                    <a:pt x="0" y="1"/>
                  </a:moveTo>
                  <a:lnTo>
                    <a:pt x="0" y="23466"/>
                  </a:lnTo>
                  <a:lnTo>
                    <a:pt x="24013" y="23466"/>
                  </a:lnTo>
                  <a:lnTo>
                    <a:pt x="2401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4782275" y="305200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5289125" y="273285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5289125" y="305200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5795975" y="273285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5795975" y="3052000"/>
              <a:ext cx="433150" cy="264475"/>
            </a:xfrm>
            <a:custGeom>
              <a:rect b="b" l="l" r="r" t="t"/>
              <a:pathLst>
                <a:path extrusionOk="0" h="10579" w="17326">
                  <a:moveTo>
                    <a:pt x="0" y="1"/>
                  </a:moveTo>
                  <a:lnTo>
                    <a:pt x="0" y="10578"/>
                  </a:lnTo>
                  <a:lnTo>
                    <a:pt x="17326" y="10578"/>
                  </a:lnTo>
                  <a:lnTo>
                    <a:pt x="1732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120400" y="3400025"/>
              <a:ext cx="536525" cy="25"/>
            </a:xfrm>
            <a:custGeom>
              <a:rect b="b" l="l" r="r" t="t"/>
              <a:pathLst>
                <a:path extrusionOk="0" fill="none" h="1" w="21461">
                  <a:moveTo>
                    <a:pt x="1" y="1"/>
                  </a:moveTo>
                  <a:lnTo>
                    <a:pt x="21460"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120400" y="3439550"/>
              <a:ext cx="536525" cy="25"/>
            </a:xfrm>
            <a:custGeom>
              <a:rect b="b" l="l" r="r" t="t"/>
              <a:pathLst>
                <a:path extrusionOk="0" fill="none" h="1" w="21461">
                  <a:moveTo>
                    <a:pt x="1" y="1"/>
                  </a:moveTo>
                  <a:lnTo>
                    <a:pt x="21460"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120400" y="3478300"/>
              <a:ext cx="536525" cy="25"/>
            </a:xfrm>
            <a:custGeom>
              <a:rect b="b" l="l" r="r" t="t"/>
              <a:pathLst>
                <a:path extrusionOk="0" fill="none" h="1" w="21461">
                  <a:moveTo>
                    <a:pt x="1" y="1"/>
                  </a:moveTo>
                  <a:lnTo>
                    <a:pt x="21460"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4120400" y="3517825"/>
              <a:ext cx="536525" cy="25"/>
            </a:xfrm>
            <a:custGeom>
              <a:rect b="b" l="l" r="r" t="t"/>
              <a:pathLst>
                <a:path extrusionOk="0" fill="none" h="1" w="21461">
                  <a:moveTo>
                    <a:pt x="1" y="0"/>
                  </a:moveTo>
                  <a:lnTo>
                    <a:pt x="21460" y="0"/>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4120400" y="3557325"/>
              <a:ext cx="472675" cy="25"/>
            </a:xfrm>
            <a:custGeom>
              <a:rect b="b" l="l" r="r" t="t"/>
              <a:pathLst>
                <a:path extrusionOk="0" fill="none" h="1" w="18907">
                  <a:moveTo>
                    <a:pt x="1" y="1"/>
                  </a:moveTo>
                  <a:lnTo>
                    <a:pt x="18907"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3121900" y="4323300"/>
              <a:ext cx="3626225" cy="89700"/>
            </a:xfrm>
            <a:custGeom>
              <a:rect b="b" l="l" r="r" t="t"/>
              <a:pathLst>
                <a:path extrusionOk="0" h="3588" w="145049">
                  <a:moveTo>
                    <a:pt x="1" y="1"/>
                  </a:moveTo>
                  <a:lnTo>
                    <a:pt x="1" y="3587"/>
                  </a:lnTo>
                  <a:lnTo>
                    <a:pt x="145049" y="3587"/>
                  </a:lnTo>
                  <a:lnTo>
                    <a:pt x="14504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3329350" y="4353700"/>
              <a:ext cx="53225" cy="967350"/>
            </a:xfrm>
            <a:custGeom>
              <a:rect b="b" l="l" r="r" t="t"/>
              <a:pathLst>
                <a:path extrusionOk="0" h="38694" w="2129">
                  <a:moveTo>
                    <a:pt x="1" y="0"/>
                  </a:moveTo>
                  <a:lnTo>
                    <a:pt x="1" y="38694"/>
                  </a:lnTo>
                  <a:lnTo>
                    <a:pt x="2128" y="38694"/>
                  </a:lnTo>
                  <a:lnTo>
                    <a:pt x="212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6482150" y="4353700"/>
              <a:ext cx="53225" cy="967350"/>
            </a:xfrm>
            <a:custGeom>
              <a:rect b="b" l="l" r="r" t="t"/>
              <a:pathLst>
                <a:path extrusionOk="0" h="38694" w="2129">
                  <a:moveTo>
                    <a:pt x="0" y="0"/>
                  </a:moveTo>
                  <a:lnTo>
                    <a:pt x="0" y="38694"/>
                  </a:lnTo>
                  <a:lnTo>
                    <a:pt x="2128" y="38694"/>
                  </a:lnTo>
                  <a:lnTo>
                    <a:pt x="212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5905400" y="2876925"/>
              <a:ext cx="449125" cy="1403700"/>
            </a:xfrm>
            <a:custGeom>
              <a:rect b="b" l="l" r="r" t="t"/>
              <a:pathLst>
                <a:path extrusionOk="0" h="56148" w="17965">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4946400" y="2890150"/>
              <a:ext cx="406575" cy="475175"/>
            </a:xfrm>
            <a:custGeom>
              <a:rect b="b" l="l" r="r" t="t"/>
              <a:pathLst>
                <a:path extrusionOk="0" h="19007" w="16263">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4354450" y="3154175"/>
              <a:ext cx="1502325" cy="1805950"/>
            </a:xfrm>
            <a:custGeom>
              <a:rect b="b" l="l" r="r" t="t"/>
              <a:pathLst>
                <a:path extrusionOk="0" h="72238" w="60093">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4811900" y="2658875"/>
              <a:ext cx="116275" cy="154325"/>
            </a:xfrm>
            <a:custGeom>
              <a:rect b="b" l="l" r="r" t="t"/>
              <a:pathLst>
                <a:path extrusionOk="0" h="6173" w="4651">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5308875" y="2658375"/>
              <a:ext cx="140600" cy="159800"/>
            </a:xfrm>
            <a:custGeom>
              <a:rect b="b" l="l" r="r" t="t"/>
              <a:pathLst>
                <a:path extrusionOk="0" h="6392" w="5624">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3779000" y="3161425"/>
              <a:ext cx="1187200" cy="1197050"/>
            </a:xfrm>
            <a:custGeom>
              <a:rect b="b" l="l" r="r" t="t"/>
              <a:pathLst>
                <a:path extrusionOk="0" h="47882" w="47488">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5270125" y="3176625"/>
              <a:ext cx="1074500" cy="1191450"/>
            </a:xfrm>
            <a:custGeom>
              <a:rect b="b" l="l" r="r" t="t"/>
              <a:pathLst>
                <a:path extrusionOk="0" h="47658" w="4298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4830150" y="2293575"/>
              <a:ext cx="587425" cy="669775"/>
            </a:xfrm>
            <a:custGeom>
              <a:rect b="b" l="l" r="r" t="t"/>
              <a:pathLst>
                <a:path extrusionOk="0" h="26791" w="23497">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4811150" y="2999875"/>
              <a:ext cx="701400" cy="433025"/>
            </a:xfrm>
            <a:custGeom>
              <a:rect b="b" l="l" r="r" t="t"/>
              <a:pathLst>
                <a:path extrusionOk="0" h="17321" w="28056">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6110550" y="2659150"/>
              <a:ext cx="150500" cy="347300"/>
            </a:xfrm>
            <a:custGeom>
              <a:rect b="b" l="l" r="r" t="t"/>
              <a:pathLst>
                <a:path extrusionOk="0" fill="none" h="13892" w="6020">
                  <a:moveTo>
                    <a:pt x="1" y="13891"/>
                  </a:moveTo>
                  <a:lnTo>
                    <a:pt x="6019" y="0"/>
                  </a:ln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4361300" y="2956250"/>
              <a:ext cx="134525" cy="158100"/>
            </a:xfrm>
            <a:custGeom>
              <a:rect b="b" l="l" r="r" t="t"/>
              <a:pathLst>
                <a:path extrusionOk="0" h="6324" w="5381">
                  <a:moveTo>
                    <a:pt x="0" y="1"/>
                  </a:moveTo>
                  <a:lnTo>
                    <a:pt x="0" y="6323"/>
                  </a:lnTo>
                  <a:lnTo>
                    <a:pt x="5380" y="3071"/>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4519350" y="3694875"/>
              <a:ext cx="1229525" cy="1535750"/>
            </a:xfrm>
            <a:custGeom>
              <a:rect b="b" l="l" r="r" t="t"/>
              <a:pathLst>
                <a:path extrusionOk="0" h="61430" w="49181">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p:nvPr>
            <p:ph type="title"/>
          </p:nvPr>
        </p:nvSpPr>
        <p:spPr>
          <a:xfrm>
            <a:off x="4824050" y="1354750"/>
            <a:ext cx="3606900" cy="144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t>
            </a:r>
            <a:endParaRPr/>
          </a:p>
          <a:p>
            <a:pPr indent="0" lvl="0" marL="0" rtl="0" algn="r">
              <a:spcBef>
                <a:spcPts val="0"/>
              </a:spcBef>
              <a:spcAft>
                <a:spcPts val="0"/>
              </a:spcAft>
              <a:buNone/>
            </a:pPr>
            <a:r>
              <a:rPr lang="en"/>
              <a:t>always reinforces </a:t>
            </a:r>
            <a:endParaRPr/>
          </a:p>
          <a:p>
            <a:pPr indent="0" lvl="0" marL="0" rtl="0" algn="r">
              <a:spcBef>
                <a:spcPts val="0"/>
              </a:spcBef>
              <a:spcAft>
                <a:spcPts val="0"/>
              </a:spcAft>
              <a:buNone/>
            </a:pPr>
            <a:r>
              <a:rPr lang="en"/>
              <a:t>the </a:t>
            </a:r>
            <a:r>
              <a:rPr lang="en"/>
              <a:t>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54"/>
          <p:cNvSpPr txBox="1"/>
          <p:nvPr>
            <p:ph idx="1" type="subTitle"/>
          </p:nvPr>
        </p:nvSpPr>
        <p:spPr>
          <a:xfrm>
            <a:off x="4823900" y="3009013"/>
            <a:ext cx="3606900" cy="7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Our data</a:t>
            </a:r>
            <a:endParaRPr b="1"/>
          </a:p>
        </p:txBody>
      </p:sp>
      <p:sp>
        <p:nvSpPr>
          <p:cNvPr id="898" name="Google Shape;898;p55"/>
          <p:cNvSpPr txBox="1"/>
          <p:nvPr/>
        </p:nvSpPr>
        <p:spPr>
          <a:xfrm>
            <a:off x="713225" y="2321303"/>
            <a:ext cx="2356800" cy="33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l Messiri"/>
                <a:ea typeface="El Messiri"/>
                <a:cs typeface="El Messiri"/>
                <a:sym typeface="El Messiri"/>
              </a:rPr>
              <a:t>Engineer</a:t>
            </a:r>
            <a:endParaRPr b="1" sz="220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El Messiri"/>
                <a:ea typeface="El Messiri"/>
                <a:cs typeface="El Messiri"/>
                <a:sym typeface="El Messiri"/>
              </a:rPr>
              <a:t>40</a:t>
            </a:r>
            <a:r>
              <a:rPr b="1" lang="en" sz="2200">
                <a:solidFill>
                  <a:schemeClr val="lt2"/>
                </a:solidFill>
                <a:latin typeface="El Messiri"/>
                <a:ea typeface="El Messiri"/>
                <a:cs typeface="El Messiri"/>
                <a:sym typeface="El Messiri"/>
              </a:rPr>
              <a:t>%</a:t>
            </a:r>
            <a:endParaRPr b="1" sz="220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b="1" lang="en" sz="1200">
                <a:solidFill>
                  <a:schemeClr val="dk1"/>
                </a:solidFill>
                <a:uFill>
                  <a:noFill/>
                </a:uFill>
                <a:latin typeface="Baloo 2"/>
                <a:ea typeface="Baloo 2"/>
                <a:cs typeface="Baloo 2"/>
                <a:sym typeface="Baloo 2"/>
                <a:hlinkClick r:id="rId3">
                  <a:extLst>
                    <a:ext uri="{A12FA001-AC4F-418D-AE19-62706E023703}">
                      <ahyp:hlinkClr val="tx"/>
                    </a:ext>
                  </a:extLst>
                </a:hlinkClick>
              </a:rPr>
              <a:t>For more info, click here</a:t>
            </a:r>
            <a:endParaRPr b="1" sz="1200">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l Messiri"/>
                <a:ea typeface="El Messiri"/>
                <a:cs typeface="El Messiri"/>
                <a:sym typeface="El Messiri"/>
              </a:rPr>
              <a:t>Consultant</a:t>
            </a:r>
            <a:endParaRPr b="1" sz="2200">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El Messiri"/>
                <a:ea typeface="El Messiri"/>
                <a:cs typeface="El Messiri"/>
                <a:sym typeface="El Messiri"/>
              </a:rPr>
              <a:t>3</a:t>
            </a:r>
            <a:r>
              <a:rPr b="1" lang="en" sz="2200">
                <a:solidFill>
                  <a:schemeClr val="lt2"/>
                </a:solidFill>
                <a:latin typeface="El Messiri"/>
                <a:ea typeface="El Messiri"/>
                <a:cs typeface="El Messiri"/>
                <a:sym typeface="El Messiri"/>
              </a:rPr>
              <a:t>5%</a:t>
            </a:r>
            <a:endParaRPr b="1" sz="2200">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l Messiri"/>
                <a:ea typeface="El Messiri"/>
                <a:cs typeface="El Messiri"/>
                <a:sym typeface="El Messiri"/>
              </a:rPr>
              <a:t>Designer</a:t>
            </a:r>
            <a:endParaRPr b="1" sz="2200">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El Messiri"/>
                <a:ea typeface="El Messiri"/>
                <a:cs typeface="El Messiri"/>
                <a:sym typeface="El Messiri"/>
              </a:rPr>
              <a:t>25%</a:t>
            </a:r>
            <a:endParaRPr b="1" sz="2200">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flipH="1" rot="10800000">
            <a:off x="1974724" y="1817950"/>
            <a:ext cx="2059200" cy="264900"/>
          </a:xfrm>
          <a:prstGeom prst="bentConnector3">
            <a:avLst>
              <a:gd fmla="val 50000" name="adj1"/>
            </a:avLst>
          </a:prstGeom>
          <a:noFill/>
          <a:ln cap="flat" cmpd="sng" w="9525">
            <a:solidFill>
              <a:schemeClr val="dk1"/>
            </a:solidFill>
            <a:prstDash val="solid"/>
            <a:round/>
            <a:headEnd len="med" w="med" type="oval"/>
            <a:tailEnd len="med" w="med" type="none"/>
          </a:ln>
        </p:spPr>
      </p:cxnSp>
      <p:cxnSp>
        <p:nvCxnSpPr>
          <p:cNvPr id="910" name="Google Shape;910;p55"/>
          <p:cNvCxnSpPr>
            <a:stCxn id="904" idx="1"/>
          </p:cNvCxnSpPr>
          <p:nvPr/>
        </p:nvCxnSpPr>
        <p:spPr>
          <a:xfrm flipH="1">
            <a:off x="5081874" y="1327750"/>
            <a:ext cx="2087400" cy="565200"/>
          </a:xfrm>
          <a:prstGeom prst="bentConnector3">
            <a:avLst>
              <a:gd fmla="val 50000" name="adj1"/>
            </a:avLst>
          </a:prstGeom>
          <a:noFill/>
          <a:ln cap="flat" cmpd="sng" w="9525">
            <a:solidFill>
              <a:schemeClr val="dk1"/>
            </a:solidFill>
            <a:prstDash val="solid"/>
            <a:round/>
            <a:headEnd len="med" w="med" type="oval"/>
            <a:tailEnd len="med" w="med" type="none"/>
          </a:ln>
        </p:spPr>
      </p:cxnSp>
      <p:cxnSp>
        <p:nvCxnSpPr>
          <p:cNvPr id="911" name="Google Shape;911;p55"/>
          <p:cNvCxnSpPr>
            <a:stCxn id="907" idx="1"/>
          </p:cNvCxnSpPr>
          <p:nvPr/>
        </p:nvCxnSpPr>
        <p:spPr>
          <a:xfrm flipH="1">
            <a:off x="4717674" y="2837950"/>
            <a:ext cx="2451600" cy="532500"/>
          </a:xfrm>
          <a:prstGeom prst="bentConnector3">
            <a:avLst>
              <a:gd fmla="val 50000" name="adj1"/>
            </a:avLst>
          </a:prstGeom>
          <a:noFill/>
          <a:ln cap="flat" cmpd="sng" w="9525">
            <a:solidFill>
              <a:schemeClr val="dk1"/>
            </a:solidFill>
            <a:prstDash val="solid"/>
            <a:round/>
            <a:headEnd len="med" w="med" type="oval"/>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programming language </a:t>
            </a:r>
            <a:endParaRPr/>
          </a:p>
        </p:txBody>
      </p:sp>
      <p:sp>
        <p:nvSpPr>
          <p:cNvPr id="918" name="Google Shape;918;p56"/>
          <p:cNvSpPr txBox="1"/>
          <p:nvPr>
            <p:ph idx="1" type="subTitle"/>
          </p:nvPr>
        </p:nvSpPr>
        <p:spPr>
          <a:xfrm>
            <a:off x="713225" y="1809797"/>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 </a:t>
            </a:r>
            <a:endParaRPr/>
          </a:p>
        </p:txBody>
      </p:sp>
      <p:sp>
        <p:nvSpPr>
          <p:cNvPr id="919" name="Google Shape;919;p56"/>
          <p:cNvSpPr txBox="1"/>
          <p:nvPr>
            <p:ph idx="2" type="subTitle"/>
          </p:nvPr>
        </p:nvSpPr>
        <p:spPr>
          <a:xfrm>
            <a:off x="2986750" y="1809797"/>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Javascript</a:t>
            </a:r>
            <a:endParaRPr/>
          </a:p>
        </p:txBody>
      </p:sp>
      <p:sp>
        <p:nvSpPr>
          <p:cNvPr id="920" name="Google Shape;920;p56"/>
          <p:cNvSpPr txBox="1"/>
          <p:nvPr>
            <p:ph idx="3" type="subTitle"/>
          </p:nvPr>
        </p:nvSpPr>
        <p:spPr>
          <a:xfrm>
            <a:off x="713225" y="2166297"/>
            <a:ext cx="2085900" cy="5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p:nvPr>
            <p:ph idx="4" type="subTitle"/>
          </p:nvPr>
        </p:nvSpPr>
        <p:spPr>
          <a:xfrm>
            <a:off x="2986750" y="2163776"/>
            <a:ext cx="2085900" cy="5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p:nvPr>
            <p:ph idx="5" type="subTitle"/>
          </p:nvPr>
        </p:nvSpPr>
        <p:spPr>
          <a:xfrm>
            <a:off x="5260275" y="1809797"/>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Java</a:t>
            </a:r>
            <a:endParaRPr/>
          </a:p>
        </p:txBody>
      </p:sp>
      <p:sp>
        <p:nvSpPr>
          <p:cNvPr id="923" name="Google Shape;923;p56"/>
          <p:cNvSpPr txBox="1"/>
          <p:nvPr>
            <p:ph idx="6" type="subTitle"/>
          </p:nvPr>
        </p:nvSpPr>
        <p:spPr>
          <a:xfrm>
            <a:off x="5260275" y="2163776"/>
            <a:ext cx="2085900" cy="5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p:nvPr>
            <p:ph idx="7" type="subTitle"/>
          </p:nvPr>
        </p:nvSpPr>
        <p:spPr>
          <a:xfrm>
            <a:off x="713225" y="3387747"/>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a:t>
            </a:r>
            <a:endParaRPr/>
          </a:p>
        </p:txBody>
      </p:sp>
      <p:sp>
        <p:nvSpPr>
          <p:cNvPr id="925" name="Google Shape;925;p56"/>
          <p:cNvSpPr txBox="1"/>
          <p:nvPr>
            <p:ph idx="8" type="subTitle"/>
          </p:nvPr>
        </p:nvSpPr>
        <p:spPr>
          <a:xfrm>
            <a:off x="2986750" y="3387748"/>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SQL</a:t>
            </a:r>
            <a:r>
              <a:rPr lang="en"/>
              <a:t> </a:t>
            </a:r>
            <a:endParaRPr/>
          </a:p>
        </p:txBody>
      </p:sp>
      <p:sp>
        <p:nvSpPr>
          <p:cNvPr id="926" name="Google Shape;926;p56"/>
          <p:cNvSpPr txBox="1"/>
          <p:nvPr>
            <p:ph idx="9" type="subTitle"/>
          </p:nvPr>
        </p:nvSpPr>
        <p:spPr>
          <a:xfrm>
            <a:off x="713225" y="3741857"/>
            <a:ext cx="2085900" cy="5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p:nvPr>
            <p:ph idx="13" type="subTitle"/>
          </p:nvPr>
        </p:nvSpPr>
        <p:spPr>
          <a:xfrm>
            <a:off x="2986750" y="3739326"/>
            <a:ext cx="2085900" cy="5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p:nvPr>
            <p:ph idx="14" type="subTitle"/>
          </p:nvPr>
        </p:nvSpPr>
        <p:spPr>
          <a:xfrm>
            <a:off x="5260275" y="3387748"/>
            <a:ext cx="20859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929" name="Google Shape;929;p56"/>
          <p:cNvSpPr txBox="1"/>
          <p:nvPr>
            <p:ph idx="15" type="subTitle"/>
          </p:nvPr>
        </p:nvSpPr>
        <p:spPr>
          <a:xfrm>
            <a:off x="5260275" y="3739326"/>
            <a:ext cx="2085900" cy="5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txBox="1"/>
          <p:nvPr>
            <p:ph type="title"/>
          </p:nvPr>
        </p:nvSpPr>
        <p:spPr>
          <a:xfrm>
            <a:off x="713225" y="3044225"/>
            <a:ext cx="3330300" cy="14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txBox="1"/>
          <p:nvPr>
            <p:ph type="title"/>
          </p:nvPr>
        </p:nvSpPr>
        <p:spPr>
          <a:xfrm>
            <a:off x="5033450" y="2257726"/>
            <a:ext cx="349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85" name="Google Shape;985;p58"/>
          <p:cNvSpPr txBox="1"/>
          <p:nvPr>
            <p:ph idx="1" type="subTitle"/>
          </p:nvPr>
        </p:nvSpPr>
        <p:spPr>
          <a:xfrm>
            <a:off x="5033450" y="3099525"/>
            <a:ext cx="3128400" cy="7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in case you need it</a:t>
            </a:r>
            <a:endParaRPr/>
          </a:p>
        </p:txBody>
      </p:sp>
      <p:sp>
        <p:nvSpPr>
          <p:cNvPr id="986" name="Google Shape;986;p58"/>
          <p:cNvSpPr txBox="1"/>
          <p:nvPr>
            <p:ph idx="2" type="title"/>
          </p:nvPr>
        </p:nvSpPr>
        <p:spPr>
          <a:xfrm>
            <a:off x="5033450" y="1035675"/>
            <a:ext cx="1948500" cy="12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rect b="b" l="l" r="r" t="t"/>
              <a:pathLst>
                <a:path extrusionOk="0" h="14478" w="19048">
                  <a:moveTo>
                    <a:pt x="19048" y="0"/>
                  </a:moveTo>
                  <a:lnTo>
                    <a:pt x="1" y="3603"/>
                  </a:lnTo>
                  <a:lnTo>
                    <a:pt x="2903" y="5938"/>
                  </a:lnTo>
                  <a:lnTo>
                    <a:pt x="3937" y="11042"/>
                  </a:lnTo>
                  <a:lnTo>
                    <a:pt x="5472" y="8240"/>
                  </a:lnTo>
                  <a:lnTo>
                    <a:pt x="11042" y="14477"/>
                  </a:lnTo>
                  <a:lnTo>
                    <a:pt x="19048" y="0"/>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3245000" y="1910150"/>
              <a:ext cx="367775" cy="284400"/>
            </a:xfrm>
            <a:custGeom>
              <a:rect b="b" l="l" r="r" t="t"/>
              <a:pathLst>
                <a:path extrusionOk="0" h="11376" w="14711">
                  <a:moveTo>
                    <a:pt x="14711" y="0"/>
                  </a:moveTo>
                  <a:lnTo>
                    <a:pt x="1401" y="3903"/>
                  </a:lnTo>
                  <a:lnTo>
                    <a:pt x="0" y="9240"/>
                  </a:lnTo>
                  <a:lnTo>
                    <a:pt x="3236" y="11375"/>
                  </a:lnTo>
                  <a:lnTo>
                    <a:pt x="3970" y="6205"/>
                  </a:lnTo>
                  <a:lnTo>
                    <a:pt x="1471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3425950" y="3608850"/>
              <a:ext cx="381125" cy="1318475"/>
            </a:xfrm>
            <a:custGeom>
              <a:rect b="b" l="l" r="r" t="t"/>
              <a:pathLst>
                <a:path extrusionOk="0" fill="none" h="52739" w="15245">
                  <a:moveTo>
                    <a:pt x="1" y="52739"/>
                  </a:moveTo>
                  <a:lnTo>
                    <a:pt x="7139" y="201"/>
                  </a:lnTo>
                  <a:cubicBezTo>
                    <a:pt x="7172" y="34"/>
                    <a:pt x="7406" y="1"/>
                    <a:pt x="7439" y="168"/>
                  </a:cubicBezTo>
                  <a:lnTo>
                    <a:pt x="15245" y="52739"/>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p:nvPr/>
          </p:nvSpPr>
          <p:spPr>
            <a:xfrm>
              <a:off x="2452750" y="4050000"/>
              <a:ext cx="514575" cy="876500"/>
            </a:xfrm>
            <a:custGeom>
              <a:rect b="b" l="l" r="r" t="t"/>
              <a:pathLst>
                <a:path extrusionOk="0" fill="none" h="35060" w="20583">
                  <a:moveTo>
                    <a:pt x="1" y="34826"/>
                  </a:moveTo>
                  <a:lnTo>
                    <a:pt x="8607" y="1"/>
                  </a:lnTo>
                  <a:lnTo>
                    <a:pt x="20582" y="35059"/>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8"/>
            <p:cNvSpPr/>
            <p:nvPr/>
          </p:nvSpPr>
          <p:spPr>
            <a:xfrm>
              <a:off x="3245825" y="3208350"/>
              <a:ext cx="253525" cy="598275"/>
            </a:xfrm>
            <a:custGeom>
              <a:rect b="b" l="l" r="r" t="t"/>
              <a:pathLst>
                <a:path extrusionOk="0" h="23931" w="10141">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3252500" y="3638875"/>
              <a:ext cx="176800" cy="167400"/>
            </a:xfrm>
            <a:custGeom>
              <a:rect b="b" l="l" r="r" t="t"/>
              <a:pathLst>
                <a:path extrusionOk="0" h="6696" w="7072">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3263325" y="4245150"/>
              <a:ext cx="243550" cy="622175"/>
            </a:xfrm>
            <a:custGeom>
              <a:rect b="b" l="l" r="r" t="t"/>
              <a:pathLst>
                <a:path extrusionOk="0" h="24887" w="9742">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3304200" y="4651275"/>
              <a:ext cx="202675" cy="216050"/>
            </a:xfrm>
            <a:custGeom>
              <a:rect b="b" l="l" r="r" t="t"/>
              <a:pathLst>
                <a:path extrusionOk="0" h="8642" w="8107">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8"/>
            <p:cNvSpPr/>
            <p:nvPr/>
          </p:nvSpPr>
          <p:spPr>
            <a:xfrm>
              <a:off x="1931550" y="2808275"/>
              <a:ext cx="1403525" cy="1318475"/>
            </a:xfrm>
            <a:custGeom>
              <a:rect b="b" l="l" r="r" t="t"/>
              <a:pathLst>
                <a:path extrusionOk="0" h="52739" w="56141">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p:nvPr/>
          </p:nvSpPr>
          <p:spPr>
            <a:xfrm>
              <a:off x="2450250" y="3914625"/>
              <a:ext cx="422825" cy="127000"/>
            </a:xfrm>
            <a:custGeom>
              <a:rect b="b" l="l" r="r" t="t"/>
              <a:pathLst>
                <a:path extrusionOk="0" h="5080" w="16913">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8"/>
            <p:cNvSpPr/>
            <p:nvPr/>
          </p:nvSpPr>
          <p:spPr>
            <a:xfrm>
              <a:off x="2752975" y="2952750"/>
              <a:ext cx="808100" cy="827125"/>
            </a:xfrm>
            <a:custGeom>
              <a:rect b="b" l="l" r="r" t="t"/>
              <a:pathLst>
                <a:path extrusionOk="0" h="33085" w="32324">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3192450" y="3714300"/>
              <a:ext cx="440350" cy="205750"/>
            </a:xfrm>
            <a:custGeom>
              <a:rect b="b" l="l" r="r" t="t"/>
              <a:pathLst>
                <a:path extrusionOk="0" h="8230" w="17614">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8"/>
            <p:cNvSpPr/>
            <p:nvPr/>
          </p:nvSpPr>
          <p:spPr>
            <a:xfrm>
              <a:off x="2260125" y="3588975"/>
              <a:ext cx="1275100" cy="1043975"/>
            </a:xfrm>
            <a:custGeom>
              <a:rect b="b" l="l" r="r" t="t"/>
              <a:pathLst>
                <a:path extrusionOk="0" h="41759" w="51004">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3340050" y="4746350"/>
              <a:ext cx="449525" cy="183475"/>
            </a:xfrm>
            <a:custGeom>
              <a:rect b="b" l="l" r="r" t="t"/>
              <a:pathLst>
                <a:path extrusionOk="0" h="7339" w="17981">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2087500" y="2619575"/>
              <a:ext cx="1257575" cy="1036000"/>
            </a:xfrm>
            <a:custGeom>
              <a:rect b="b" l="l" r="r" t="t"/>
              <a:pathLst>
                <a:path extrusionOk="0" h="41440" w="50303">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3139925" y="2033575"/>
              <a:ext cx="232675" cy="827800"/>
            </a:xfrm>
            <a:custGeom>
              <a:rect b="b" l="l" r="r" t="t"/>
              <a:pathLst>
                <a:path extrusionOk="0" h="33112" w="9307">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2348525" y="2907525"/>
              <a:ext cx="116775" cy="447000"/>
            </a:xfrm>
            <a:custGeom>
              <a:rect b="b" l="l" r="r" t="t"/>
              <a:pathLst>
                <a:path extrusionOk="0" fill="none" h="17880" w="4671">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3174950" y="3131850"/>
              <a:ext cx="95925" cy="439500"/>
            </a:xfrm>
            <a:custGeom>
              <a:rect b="b" l="l" r="r" t="t"/>
              <a:pathLst>
                <a:path extrusionOk="0" fill="none" h="17580" w="3837">
                  <a:moveTo>
                    <a:pt x="3836" y="1"/>
                  </a:moveTo>
                  <a:cubicBezTo>
                    <a:pt x="2669" y="4971"/>
                    <a:pt x="67" y="12476"/>
                    <a:pt x="0" y="1758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1980750" y="3462925"/>
              <a:ext cx="879825" cy="632975"/>
            </a:xfrm>
            <a:custGeom>
              <a:rect b="b" l="l" r="r" t="t"/>
              <a:pathLst>
                <a:path extrusionOk="0" fill="none" h="25319" w="35193">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1932375" y="3001750"/>
              <a:ext cx="959050" cy="1124250"/>
            </a:xfrm>
            <a:custGeom>
              <a:rect b="b" l="l" r="r" t="t"/>
              <a:pathLst>
                <a:path extrusionOk="0" h="44970" w="38362">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2785500" y="3592175"/>
              <a:ext cx="392800" cy="20875"/>
            </a:xfrm>
            <a:custGeom>
              <a:rect b="b" l="l" r="r" t="t"/>
              <a:pathLst>
                <a:path extrusionOk="0" fill="none" h="835" w="15712">
                  <a:moveTo>
                    <a:pt x="15711" y="835"/>
                  </a:moveTo>
                  <a:cubicBezTo>
                    <a:pt x="10341" y="1"/>
                    <a:pt x="6905" y="735"/>
                    <a:pt x="0" y="735"/>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2087500" y="3240950"/>
              <a:ext cx="804750" cy="355350"/>
            </a:xfrm>
            <a:custGeom>
              <a:rect b="b" l="l" r="r" t="t"/>
              <a:pathLst>
                <a:path extrusionOk="0" h="14214" w="3219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3290850" y="3377025"/>
              <a:ext cx="1700" cy="25"/>
            </a:xfrm>
            <a:custGeom>
              <a:rect b="b" l="l" r="r" t="t"/>
              <a:pathLst>
                <a:path extrusionOk="0" h="1" w="68">
                  <a:moveTo>
                    <a:pt x="67" y="1"/>
                  </a:moveTo>
                  <a:lnTo>
                    <a:pt x="1" y="1"/>
                  </a:ln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1799800" y="3608850"/>
              <a:ext cx="399475" cy="1318475"/>
            </a:xfrm>
            <a:custGeom>
              <a:rect b="b" l="l" r="r" t="t"/>
              <a:pathLst>
                <a:path extrusionOk="0" fill="none" h="52739" w="15979">
                  <a:moveTo>
                    <a:pt x="0" y="52739"/>
                  </a:moveTo>
                  <a:lnTo>
                    <a:pt x="7505" y="201"/>
                  </a:lnTo>
                  <a:cubicBezTo>
                    <a:pt x="7505" y="34"/>
                    <a:pt x="7772" y="1"/>
                    <a:pt x="7806" y="168"/>
                  </a:cubicBezTo>
                  <a:lnTo>
                    <a:pt x="15978" y="52739"/>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1872350" y="3573000"/>
              <a:ext cx="1857175" cy="57575"/>
            </a:xfrm>
            <a:custGeom>
              <a:rect b="b" l="l" r="r" t="t"/>
              <a:pathLst>
                <a:path extrusionOk="0" h="2303" w="74287">
                  <a:moveTo>
                    <a:pt x="0" y="0"/>
                  </a:moveTo>
                  <a:lnTo>
                    <a:pt x="0" y="2302"/>
                  </a:lnTo>
                  <a:lnTo>
                    <a:pt x="74287" y="2302"/>
                  </a:lnTo>
                  <a:lnTo>
                    <a:pt x="742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1858175" y="3573825"/>
              <a:ext cx="1885525" cy="25"/>
            </a:xfrm>
            <a:custGeom>
              <a:rect b="b" l="l" r="r" t="t"/>
              <a:pathLst>
                <a:path extrusionOk="0" fill="none" h="1" w="75421">
                  <a:moveTo>
                    <a:pt x="75421" y="1"/>
                  </a:moveTo>
                  <a:lnTo>
                    <a:pt x="0" y="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1966575" y="3629700"/>
              <a:ext cx="68400" cy="25"/>
            </a:xfrm>
            <a:custGeom>
              <a:rect b="b" l="l" r="r" t="t"/>
              <a:pathLst>
                <a:path extrusionOk="0" fill="none" h="1" w="2736">
                  <a:moveTo>
                    <a:pt x="1" y="1"/>
                  </a:moveTo>
                  <a:lnTo>
                    <a:pt x="2736" y="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3575225" y="3629700"/>
              <a:ext cx="69250" cy="25"/>
            </a:xfrm>
            <a:custGeom>
              <a:rect b="b" l="l" r="r" t="t"/>
              <a:pathLst>
                <a:path extrusionOk="0" fill="none" h="1" w="2770">
                  <a:moveTo>
                    <a:pt x="0" y="1"/>
                  </a:moveTo>
                  <a:lnTo>
                    <a:pt x="2769" y="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2802175" y="3539650"/>
              <a:ext cx="862300" cy="36700"/>
            </a:xfrm>
            <a:custGeom>
              <a:rect b="b" l="l" r="r" t="t"/>
              <a:pathLst>
                <a:path extrusionOk="0" h="1468" w="34492">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2923100" y="3116000"/>
              <a:ext cx="806425" cy="451175"/>
            </a:xfrm>
            <a:custGeom>
              <a:rect b="b" l="l" r="r" t="t"/>
              <a:pathLst>
                <a:path extrusionOk="0" h="18047" w="32257">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p:nvPr/>
          </p:nvSpPr>
          <p:spPr>
            <a:xfrm>
              <a:off x="2459425" y="2267575"/>
              <a:ext cx="307750" cy="429350"/>
            </a:xfrm>
            <a:custGeom>
              <a:rect b="b" l="l" r="r" t="t"/>
              <a:pathLst>
                <a:path extrusionOk="0" h="17174" w="1231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2433575" y="2152600"/>
              <a:ext cx="355275" cy="345500"/>
            </a:xfrm>
            <a:custGeom>
              <a:rect b="b" l="l" r="r" t="t"/>
              <a:pathLst>
                <a:path extrusionOk="0" h="13820" w="14211">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2649575" y="2468875"/>
              <a:ext cx="64225" cy="21700"/>
            </a:xfrm>
            <a:custGeom>
              <a:rect b="b" l="l" r="r" t="t"/>
              <a:pathLst>
                <a:path extrusionOk="0" fill="none" h="868" w="2569">
                  <a:moveTo>
                    <a:pt x="0" y="1"/>
                  </a:moveTo>
                  <a:cubicBezTo>
                    <a:pt x="267" y="501"/>
                    <a:pt x="767" y="834"/>
                    <a:pt x="1301" y="834"/>
                  </a:cubicBezTo>
                  <a:cubicBezTo>
                    <a:pt x="1801" y="868"/>
                    <a:pt x="2302" y="568"/>
                    <a:pt x="2569" y="67"/>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2473600" y="2372100"/>
              <a:ext cx="110100" cy="106150"/>
            </a:xfrm>
            <a:custGeom>
              <a:rect b="b" l="l" r="r" t="t"/>
              <a:pathLst>
                <a:path extrusionOk="0" h="4246" w="4404">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2473600" y="2362975"/>
              <a:ext cx="110100" cy="117600"/>
            </a:xfrm>
            <a:custGeom>
              <a:rect b="b" l="l" r="r" t="t"/>
              <a:pathLst>
                <a:path extrusionOk="0" fill="none" h="4704" w="4404">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8"/>
            <p:cNvSpPr/>
            <p:nvPr/>
          </p:nvSpPr>
          <p:spPr>
            <a:xfrm>
              <a:off x="2526975" y="2403825"/>
              <a:ext cx="34225" cy="39225"/>
            </a:xfrm>
            <a:custGeom>
              <a:rect b="b" l="l" r="r" t="t"/>
              <a:pathLst>
                <a:path extrusionOk="0" fill="none" h="1569" w="1369">
                  <a:moveTo>
                    <a:pt x="1" y="67"/>
                  </a:moveTo>
                  <a:cubicBezTo>
                    <a:pt x="401" y="1"/>
                    <a:pt x="801" y="167"/>
                    <a:pt x="1035" y="468"/>
                  </a:cubicBezTo>
                  <a:cubicBezTo>
                    <a:pt x="1268" y="768"/>
                    <a:pt x="1368" y="1202"/>
                    <a:pt x="1235" y="1568"/>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3295025" y="2081925"/>
              <a:ext cx="69250" cy="64825"/>
            </a:xfrm>
            <a:custGeom>
              <a:rect b="b" l="l" r="r" t="t"/>
              <a:pathLst>
                <a:path extrusionOk="0" h="2593" w="277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8"/>
            <p:cNvSpPr/>
            <p:nvPr/>
          </p:nvSpPr>
          <p:spPr>
            <a:xfrm>
              <a:off x="3278350" y="2000050"/>
              <a:ext cx="99250" cy="119425"/>
            </a:xfrm>
            <a:custGeom>
              <a:rect b="b" l="l" r="r" t="t"/>
              <a:pathLst>
                <a:path extrusionOk="0" h="4777" w="397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8"/>
            <p:cNvSpPr/>
            <p:nvPr/>
          </p:nvSpPr>
          <p:spPr>
            <a:xfrm>
              <a:off x="3302525" y="2074425"/>
              <a:ext cx="49225" cy="47550"/>
            </a:xfrm>
            <a:custGeom>
              <a:rect b="b" l="l" r="r" t="t"/>
              <a:pathLst>
                <a:path extrusionOk="0" fill="none" h="1902" w="1969">
                  <a:moveTo>
                    <a:pt x="1969" y="1"/>
                  </a:moveTo>
                  <a:cubicBezTo>
                    <a:pt x="1535" y="801"/>
                    <a:pt x="735" y="1502"/>
                    <a:pt x="1" y="1902"/>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2843875" y="2885850"/>
              <a:ext cx="8350" cy="60050"/>
            </a:xfrm>
            <a:custGeom>
              <a:rect b="b" l="l" r="r" t="t"/>
              <a:pathLst>
                <a:path extrusionOk="0" h="2402" w="334">
                  <a:moveTo>
                    <a:pt x="334" y="0"/>
                  </a:moveTo>
                  <a:lnTo>
                    <a:pt x="334" y="0"/>
                  </a:lnTo>
                  <a:cubicBezTo>
                    <a:pt x="200" y="801"/>
                    <a:pt x="100" y="1601"/>
                    <a:pt x="0" y="2402"/>
                  </a:cubicBezTo>
                  <a:lnTo>
                    <a:pt x="33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2843875" y="2885850"/>
              <a:ext cx="8350" cy="60050"/>
            </a:xfrm>
            <a:custGeom>
              <a:rect b="b" l="l" r="r" t="t"/>
              <a:pathLst>
                <a:path extrusionOk="0" fill="none" h="2402" w="334">
                  <a:moveTo>
                    <a:pt x="0" y="2402"/>
                  </a:moveTo>
                  <a:cubicBezTo>
                    <a:pt x="100" y="1601"/>
                    <a:pt x="200" y="801"/>
                    <a:pt x="334" y="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8"/>
            <p:cNvSpPr/>
            <p:nvPr/>
          </p:nvSpPr>
          <p:spPr>
            <a:xfrm>
              <a:off x="2431900" y="2622325"/>
              <a:ext cx="281075" cy="107675"/>
            </a:xfrm>
            <a:custGeom>
              <a:rect b="b" l="l" r="r" t="t"/>
              <a:pathLst>
                <a:path extrusionOk="0" h="4307" w="11243">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8"/>
            <p:cNvSpPr/>
            <p:nvPr/>
          </p:nvSpPr>
          <p:spPr>
            <a:xfrm>
              <a:off x="3089050" y="3873225"/>
              <a:ext cx="40050" cy="117600"/>
            </a:xfrm>
            <a:custGeom>
              <a:rect b="b" l="l" r="r" t="t"/>
              <a:pathLst>
                <a:path extrusionOk="0" h="4704" w="1602">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3181600" y="2458875"/>
              <a:ext cx="875" cy="850"/>
            </a:xfrm>
            <a:custGeom>
              <a:rect b="b" l="l" r="r" t="t"/>
              <a:pathLst>
                <a:path extrusionOk="0" h="34" w="35">
                  <a:moveTo>
                    <a:pt x="34" y="0"/>
                  </a:moveTo>
                  <a:cubicBezTo>
                    <a:pt x="34" y="0"/>
                    <a:pt x="1" y="34"/>
                    <a:pt x="1" y="34"/>
                  </a:cubicBez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8"/>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8"/>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8"/>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59"/>
          <p:cNvCxnSpPr>
            <a:stCxn id="1044" idx="3"/>
          </p:cNvCxnSpPr>
          <p:nvPr/>
        </p:nvCxnSpPr>
        <p:spPr>
          <a:xfrm>
            <a:off x="2516225" y="1910727"/>
            <a:ext cx="1894800" cy="10305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1045" name="Google Shape;1045;p59"/>
          <p:cNvCxnSpPr>
            <a:stCxn id="1046" idx="3"/>
          </p:cNvCxnSpPr>
          <p:nvPr/>
        </p:nvCxnSpPr>
        <p:spPr>
          <a:xfrm>
            <a:off x="2516225" y="3107377"/>
            <a:ext cx="1461900" cy="3651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1047" name="Google Shape;1047;p59"/>
          <p:cNvCxnSpPr>
            <a:stCxn id="1048" idx="1"/>
          </p:cNvCxnSpPr>
          <p:nvPr/>
        </p:nvCxnSpPr>
        <p:spPr>
          <a:xfrm flipH="1">
            <a:off x="4764725" y="3107377"/>
            <a:ext cx="1863000" cy="1416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1049" name="Google Shape;1049;p59"/>
          <p:cNvCxnSpPr>
            <a:stCxn id="1050" idx="1"/>
          </p:cNvCxnSpPr>
          <p:nvPr/>
        </p:nvCxnSpPr>
        <p:spPr>
          <a:xfrm flipH="1">
            <a:off x="4796825" y="1910727"/>
            <a:ext cx="1830900" cy="217500"/>
          </a:xfrm>
          <a:prstGeom prst="bentConnector3">
            <a:avLst>
              <a:gd fmla="val 50000" name="adj1"/>
            </a:avLst>
          </a:prstGeom>
          <a:noFill/>
          <a:ln cap="flat" cmpd="sng" w="9525">
            <a:solidFill>
              <a:schemeClr val="dk1"/>
            </a:solidFill>
            <a:prstDash val="solid"/>
            <a:round/>
            <a:headEnd len="med" w="med" type="oval"/>
            <a:tailEnd len="med" w="med" type="oval"/>
          </a:ln>
        </p:spPr>
      </p:cxnSp>
      <p:sp>
        <p:nvSpPr>
          <p:cNvPr id="1051" name="Google Shape;1051;p5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l Messiri"/>
                <a:ea typeface="El Messiri"/>
                <a:cs typeface="El Messiri"/>
                <a:sym typeface="El Messiri"/>
              </a:rPr>
              <a:t>Maintenance</a:t>
            </a:r>
            <a:endParaRPr b="1" sz="2200">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indent="0" lvl="0" marL="0" rtl="0" algn="l">
              <a:spcBef>
                <a:spcPts val="1600"/>
              </a:spcBef>
              <a:spcAft>
                <a:spcPts val="1200"/>
              </a:spcAft>
              <a:buNone/>
            </a:pPr>
            <a:r>
              <a:t/>
            </a: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l Messiri"/>
                <a:ea typeface="El Messiri"/>
                <a:cs typeface="El Messiri"/>
                <a:sym typeface="El Messiri"/>
              </a:rPr>
              <a:t>Integration</a:t>
            </a:r>
            <a:r>
              <a:rPr b="1" lang="en" sz="2200">
                <a:solidFill>
                  <a:schemeClr val="dk1"/>
                </a:solidFill>
                <a:latin typeface="El Messiri"/>
                <a:ea typeface="El Messiri"/>
                <a:cs typeface="El Messiri"/>
                <a:sym typeface="El Messiri"/>
              </a:rPr>
              <a:t> </a:t>
            </a:r>
            <a:endParaRPr b="1" sz="2200">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l Messiri"/>
                <a:ea typeface="El Messiri"/>
                <a:cs typeface="El Messiri"/>
                <a:sym typeface="El Messiri"/>
              </a:rPr>
              <a:t>Coding</a:t>
            </a:r>
            <a:endParaRPr b="1" sz="2200">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l Messiri"/>
                <a:ea typeface="El Messiri"/>
                <a:cs typeface="El Messiri"/>
                <a:sym typeface="El Messiri"/>
              </a:rPr>
              <a:t>Specification</a:t>
            </a:r>
            <a:endParaRPr b="1" sz="2200">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rect b="b" l="l" r="r" t="t"/>
              <a:pathLst>
                <a:path extrusionOk="0" h="11468" w="13102">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rect b="b" l="l" r="r" t="t"/>
                <a:pathLst>
                  <a:path extrusionOk="0" h="60057" w="68878">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9"/>
              <p:cNvSpPr/>
              <p:nvPr/>
            </p:nvSpPr>
            <p:spPr>
              <a:xfrm>
                <a:off x="4554234" y="2553159"/>
                <a:ext cx="349258" cy="528094"/>
              </a:xfrm>
              <a:custGeom>
                <a:rect b="b" l="l" r="r" t="t"/>
                <a:pathLst>
                  <a:path extrusionOk="0" h="14939" w="988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9"/>
              <p:cNvSpPr/>
              <p:nvPr/>
            </p:nvSpPr>
            <p:spPr>
              <a:xfrm>
                <a:off x="4677782" y="2235115"/>
                <a:ext cx="271912" cy="442829"/>
              </a:xfrm>
              <a:custGeom>
                <a:rect b="b" l="l" r="r" t="t"/>
                <a:pathLst>
                  <a:path extrusionOk="0" h="12527" w="7692">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9"/>
              <p:cNvSpPr/>
              <p:nvPr/>
            </p:nvSpPr>
            <p:spPr>
              <a:xfrm>
                <a:off x="4598280" y="2169151"/>
                <a:ext cx="875761" cy="1226044"/>
              </a:xfrm>
              <a:custGeom>
                <a:rect b="b" l="l" r="r" t="t"/>
                <a:pathLst>
                  <a:path extrusionOk="0" h="34683" w="24774">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9"/>
              <p:cNvSpPr/>
              <p:nvPr/>
            </p:nvSpPr>
            <p:spPr>
              <a:xfrm>
                <a:off x="4355461" y="3945666"/>
                <a:ext cx="198808" cy="190218"/>
              </a:xfrm>
              <a:custGeom>
                <a:rect b="b" l="l" r="r" t="t"/>
                <a:pathLst>
                  <a:path extrusionOk="0" h="5381" w="5624">
                    <a:moveTo>
                      <a:pt x="0" y="1"/>
                    </a:moveTo>
                    <a:lnTo>
                      <a:pt x="1854" y="5381"/>
                    </a:lnTo>
                    <a:lnTo>
                      <a:pt x="5623" y="5168"/>
                    </a:lnTo>
                    <a:lnTo>
                      <a:pt x="4742" y="183"/>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9"/>
              <p:cNvSpPr/>
              <p:nvPr/>
            </p:nvSpPr>
            <p:spPr>
              <a:xfrm>
                <a:off x="4102956" y="4101206"/>
                <a:ext cx="491082" cy="234547"/>
              </a:xfrm>
              <a:custGeom>
                <a:rect b="b" l="l" r="r" t="t"/>
                <a:pathLst>
                  <a:path extrusionOk="0" h="6635" w="13892">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9"/>
              <p:cNvSpPr/>
              <p:nvPr/>
            </p:nvSpPr>
            <p:spPr>
              <a:xfrm>
                <a:off x="4163121" y="3125899"/>
                <a:ext cx="696289" cy="911146"/>
              </a:xfrm>
              <a:custGeom>
                <a:rect b="b" l="l" r="r" t="t"/>
                <a:pathLst>
                  <a:path extrusionOk="0" h="25775" w="19697">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9"/>
              <p:cNvSpPr/>
              <p:nvPr/>
            </p:nvSpPr>
            <p:spPr>
              <a:xfrm>
                <a:off x="3583982" y="3625465"/>
                <a:ext cx="223518" cy="236421"/>
              </a:xfrm>
              <a:custGeom>
                <a:rect b="b" l="l" r="r" t="t"/>
                <a:pathLst>
                  <a:path extrusionOk="0" h="6688" w="6323">
                    <a:moveTo>
                      <a:pt x="3891" y="1"/>
                    </a:moveTo>
                    <a:lnTo>
                      <a:pt x="0" y="3831"/>
                    </a:lnTo>
                    <a:lnTo>
                      <a:pt x="2432" y="6688"/>
                    </a:lnTo>
                    <a:lnTo>
                      <a:pt x="6322" y="3800"/>
                    </a:lnTo>
                    <a:lnTo>
                      <a:pt x="389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p:nvPr/>
            </p:nvSpPr>
            <p:spPr>
              <a:xfrm>
                <a:off x="3630185" y="3075808"/>
                <a:ext cx="1613904" cy="740971"/>
              </a:xfrm>
              <a:custGeom>
                <a:rect b="b" l="l" r="r" t="t"/>
                <a:pathLst>
                  <a:path extrusionOk="0" h="20961" w="45655">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9"/>
              <p:cNvSpPr/>
              <p:nvPr/>
            </p:nvSpPr>
            <p:spPr>
              <a:xfrm>
                <a:off x="5372975" y="2648780"/>
                <a:ext cx="270816" cy="527104"/>
              </a:xfrm>
              <a:custGeom>
                <a:rect b="b" l="l" r="r" t="t"/>
                <a:pathLst>
                  <a:path extrusionOk="0" h="14911" w="7661">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9"/>
              <p:cNvSpPr/>
              <p:nvPr/>
            </p:nvSpPr>
            <p:spPr>
              <a:xfrm>
                <a:off x="5053871" y="3000265"/>
                <a:ext cx="553404" cy="204535"/>
              </a:xfrm>
              <a:custGeom>
                <a:rect b="b" l="l" r="r" t="t"/>
                <a:pathLst>
                  <a:path extrusionOk="0" h="5786" w="15655">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9"/>
              <p:cNvSpPr/>
              <p:nvPr/>
            </p:nvSpPr>
            <p:spPr>
              <a:xfrm>
                <a:off x="4946407" y="3021581"/>
                <a:ext cx="166605" cy="54863"/>
              </a:xfrm>
              <a:custGeom>
                <a:rect b="b" l="l" r="r" t="t"/>
                <a:pathLst>
                  <a:path extrusionOk="0" h="1552" w="4713">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9"/>
              <p:cNvSpPr/>
              <p:nvPr/>
            </p:nvSpPr>
            <p:spPr>
              <a:xfrm>
                <a:off x="4844351" y="3024233"/>
                <a:ext cx="356752" cy="206550"/>
              </a:xfrm>
              <a:custGeom>
                <a:rect b="b" l="l" r="r" t="t"/>
                <a:pathLst>
                  <a:path extrusionOk="0" h="5843" w="10092">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9"/>
              <p:cNvSpPr/>
              <p:nvPr/>
            </p:nvSpPr>
            <p:spPr>
              <a:xfrm>
                <a:off x="5406310" y="2422045"/>
                <a:ext cx="152606" cy="154267"/>
              </a:xfrm>
              <a:custGeom>
                <a:rect b="b" l="l" r="r" t="t"/>
                <a:pathLst>
                  <a:path extrusionOk="0" h="4364" w="4317">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9"/>
              <p:cNvSpPr/>
              <p:nvPr/>
            </p:nvSpPr>
            <p:spPr>
              <a:xfrm>
                <a:off x="5146275" y="1953587"/>
                <a:ext cx="171942" cy="163352"/>
              </a:xfrm>
              <a:custGeom>
                <a:rect b="b" l="l" r="r" t="t"/>
                <a:pathLst>
                  <a:path extrusionOk="0" h="4621" w="4864">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9"/>
              <p:cNvSpPr/>
              <p:nvPr/>
            </p:nvSpPr>
            <p:spPr>
              <a:xfrm>
                <a:off x="4815329" y="1713653"/>
                <a:ext cx="508262" cy="361595"/>
              </a:xfrm>
              <a:custGeom>
                <a:rect b="b" l="l" r="r" t="t"/>
                <a:pathLst>
                  <a:path extrusionOk="0" h="10229" w="14378">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9"/>
              <p:cNvSpPr/>
              <p:nvPr/>
            </p:nvSpPr>
            <p:spPr>
              <a:xfrm>
                <a:off x="4405940" y="3063542"/>
                <a:ext cx="650122" cy="218569"/>
              </a:xfrm>
              <a:custGeom>
                <a:rect b="b" l="l" r="r" t="t"/>
                <a:pathLst>
                  <a:path extrusionOk="0" h="6183" w="18391">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9"/>
              <p:cNvSpPr/>
              <p:nvPr/>
            </p:nvSpPr>
            <p:spPr>
              <a:xfrm>
                <a:off x="4273908" y="2565991"/>
                <a:ext cx="403909" cy="638315"/>
              </a:xfrm>
              <a:custGeom>
                <a:rect b="b" l="l" r="r" t="t"/>
                <a:pathLst>
                  <a:path extrusionOk="0" h="18057" w="11426">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9"/>
              <p:cNvSpPr/>
              <p:nvPr/>
            </p:nvSpPr>
            <p:spPr>
              <a:xfrm>
                <a:off x="4611183" y="2628348"/>
                <a:ext cx="98874" cy="578114"/>
              </a:xfrm>
              <a:custGeom>
                <a:rect b="b" l="l" r="r" t="t"/>
                <a:pathLst>
                  <a:path extrusionOk="0" h="16354" w="2797">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9"/>
              <p:cNvSpPr/>
              <p:nvPr/>
            </p:nvSpPr>
            <p:spPr>
              <a:xfrm>
                <a:off x="5280570" y="2293124"/>
                <a:ext cx="326705" cy="445445"/>
              </a:xfrm>
              <a:custGeom>
                <a:rect b="b" l="l" r="r" t="t"/>
                <a:pathLst>
                  <a:path extrusionOk="0" h="12601" w="9242">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rect b="b" l="l" r="r" t="t"/>
                  <a:pathLst>
                    <a:path extrusionOk="0" h="10481" w="8555">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1870800" y="2930100"/>
                  <a:ext cx="86975" cy="124675"/>
                </a:xfrm>
                <a:custGeom>
                  <a:rect b="b" l="l" r="r" t="t"/>
                  <a:pathLst>
                    <a:path extrusionOk="0" h="4987" w="3479">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1878725" y="2728525"/>
                  <a:ext cx="322225" cy="387250"/>
                </a:xfrm>
                <a:custGeom>
                  <a:rect b="b" l="l" r="r" t="t"/>
                  <a:pathLst>
                    <a:path extrusionOk="0" h="15490" w="12889">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9"/>
                <p:cNvSpPr/>
                <p:nvPr/>
              </p:nvSpPr>
              <p:spPr>
                <a:xfrm>
                  <a:off x="2164450" y="2851350"/>
                  <a:ext cx="100225" cy="142200"/>
                </a:xfrm>
                <a:custGeom>
                  <a:rect b="b" l="l" r="r" t="t"/>
                  <a:pathLst>
                    <a:path extrusionOk="0" h="5688" w="4009">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9"/>
              <p:cNvSpPr/>
              <p:nvPr/>
            </p:nvSpPr>
            <p:spPr>
              <a:xfrm>
                <a:off x="4891968" y="1755378"/>
                <a:ext cx="354985" cy="260671"/>
              </a:xfrm>
              <a:custGeom>
                <a:rect b="b" l="l" r="r" t="t"/>
                <a:pathLst>
                  <a:path extrusionOk="0" h="7374" w="10042">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9"/>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9"/>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000000" cy="3000000"/>
        </p:xfrm>
        <a:graphic>
          <a:graphicData uri="http://schemas.openxmlformats.org/drawingml/2006/table">
            <a:tbl>
              <a:tblPr>
                <a:noFill/>
                <a:tableStyleId>{9824CFA6-F01F-4D1B-8E71-D0E26E0278BD}</a:tableStyleId>
              </a:tblPr>
              <a:tblGrid>
                <a:gridCol w="1653025"/>
                <a:gridCol w="2293600"/>
              </a:tblGrid>
              <a:tr h="598025">
                <a:tc>
                  <a:txBody>
                    <a:bodyPr/>
                    <a:lstStyle/>
                    <a:p>
                      <a:pPr indent="0" lvl="0" marL="57150" rtl="0" algn="l">
                        <a:spcBef>
                          <a:spcPts val="0"/>
                        </a:spcBef>
                        <a:spcAft>
                          <a:spcPts val="0"/>
                        </a:spcAft>
                        <a:buNone/>
                      </a:pPr>
                      <a:r>
                        <a:rPr b="1" lang="en" sz="2200">
                          <a:solidFill>
                            <a:schemeClr val="dk1"/>
                          </a:solidFill>
                          <a:latin typeface="El Messiri"/>
                          <a:ea typeface="El Messiri"/>
                          <a:cs typeface="El Messiri"/>
                          <a:sym typeface="El Messiri"/>
                        </a:rPr>
                        <a:t>Input</a:t>
                      </a:r>
                      <a:endParaRPr b="1" sz="2200">
                        <a:solidFill>
                          <a:schemeClr val="dk1"/>
                        </a:solidFill>
                        <a:latin typeface="El Messiri"/>
                        <a:ea typeface="El Messiri"/>
                        <a:cs typeface="El Messiri"/>
                        <a:sym typeface="El Messiri"/>
                      </a:endParaRPr>
                    </a:p>
                  </a:txBody>
                  <a:tcPr marT="91425" marB="91425" marR="91425" marL="91425" anchor="ctr">
                    <a:lnL cap="flat" cmpd="sng" w="19050">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598025">
                <a:tc>
                  <a:txBody>
                    <a:bodyPr/>
                    <a:lstStyle/>
                    <a:p>
                      <a:pPr indent="0" lvl="0" marL="57150" rtl="0" algn="l">
                        <a:spcBef>
                          <a:spcPts val="0"/>
                        </a:spcBef>
                        <a:spcAft>
                          <a:spcPts val="0"/>
                        </a:spcAft>
                        <a:buNone/>
                      </a:pPr>
                      <a:r>
                        <a:rPr b="1" lang="en" sz="2200">
                          <a:solidFill>
                            <a:schemeClr val="dk1"/>
                          </a:solidFill>
                          <a:latin typeface="El Messiri"/>
                          <a:ea typeface="El Messiri"/>
                          <a:cs typeface="El Messiri"/>
                          <a:sym typeface="El Messiri"/>
                        </a:rPr>
                        <a:t>Output </a:t>
                      </a:r>
                      <a:endParaRPr b="1" sz="2200">
                        <a:solidFill>
                          <a:schemeClr val="dk1"/>
                        </a:solidFill>
                        <a:latin typeface="El Messiri"/>
                        <a:ea typeface="El Messiri"/>
                        <a:cs typeface="El Messiri"/>
                        <a:sym typeface="El Messiri"/>
                      </a:endParaRPr>
                    </a:p>
                  </a:txBody>
                  <a:tcPr marT="91425" marB="91425" marR="91425" marL="91425" anchor="ctr">
                    <a:lnL cap="flat" cmpd="sng" w="19050">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8025">
                <a:tc>
                  <a:txBody>
                    <a:bodyPr/>
                    <a:lstStyle/>
                    <a:p>
                      <a:pPr indent="0" lvl="0" marL="57150" rtl="0" algn="l">
                        <a:spcBef>
                          <a:spcPts val="0"/>
                        </a:spcBef>
                        <a:spcAft>
                          <a:spcPts val="0"/>
                        </a:spcAft>
                        <a:buNone/>
                      </a:pPr>
                      <a:r>
                        <a:rPr b="1" lang="en" sz="2200">
                          <a:solidFill>
                            <a:schemeClr val="dk1"/>
                          </a:solidFill>
                          <a:latin typeface="El Messiri"/>
                          <a:ea typeface="El Messiri"/>
                          <a:cs typeface="El Messiri"/>
                          <a:sym typeface="El Messiri"/>
                        </a:rPr>
                        <a:t>Arithmetic</a:t>
                      </a:r>
                      <a:endParaRPr b="1" sz="2200">
                        <a:solidFill>
                          <a:schemeClr val="dk1"/>
                        </a:solidFill>
                        <a:latin typeface="El Messiri"/>
                        <a:ea typeface="El Messiri"/>
                        <a:cs typeface="El Messiri"/>
                        <a:sym typeface="El Messiri"/>
                      </a:endParaRPr>
                    </a:p>
                  </a:txBody>
                  <a:tcPr marT="91425" marB="91425" marR="91425" marL="91425" anchor="ctr">
                    <a:lnL cap="flat" cmpd="sng" w="19050">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800">
                <a:tc>
                  <a:txBody>
                    <a:bodyPr/>
                    <a:lstStyle/>
                    <a:p>
                      <a:pPr indent="0" lvl="0" marL="57150" rtl="0" algn="l">
                        <a:spcBef>
                          <a:spcPts val="0"/>
                        </a:spcBef>
                        <a:spcAft>
                          <a:spcPts val="0"/>
                        </a:spcAft>
                        <a:buNone/>
                      </a:pPr>
                      <a:r>
                        <a:rPr b="1" lang="en" sz="2200">
                          <a:solidFill>
                            <a:schemeClr val="dk1"/>
                          </a:solidFill>
                          <a:latin typeface="El Messiri"/>
                          <a:ea typeface="El Messiri"/>
                          <a:cs typeface="El Messiri"/>
                          <a:sym typeface="El Messiri"/>
                        </a:rPr>
                        <a:t>Repetition</a:t>
                      </a:r>
                      <a:endParaRPr b="1" sz="2200">
                        <a:solidFill>
                          <a:schemeClr val="dk1"/>
                        </a:solidFill>
                        <a:latin typeface="El Messiri"/>
                        <a:ea typeface="El Messiri"/>
                        <a:cs typeface="El Messiri"/>
                        <a:sym typeface="El Messiri"/>
                      </a:endParaRPr>
                    </a:p>
                  </a:txBody>
                  <a:tcPr marT="91425" marB="91425" marR="91425" marL="91425" anchor="ctr">
                    <a:lnL cap="flat" cmpd="sng" w="19050">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rect b="b" l="l" r="r" t="t"/>
              <a:pathLst>
                <a:path extrusionOk="0" h="1490" w="18603">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6785687" y="3490208"/>
              <a:ext cx="783143" cy="835441"/>
            </a:xfrm>
            <a:custGeom>
              <a:rect b="b" l="l" r="r" t="t"/>
              <a:pathLst>
                <a:path extrusionOk="0" h="23834" w="22342">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6722768" y="2579264"/>
              <a:ext cx="933413" cy="924860"/>
            </a:xfrm>
            <a:custGeom>
              <a:rect b="b" l="l" r="r" t="t"/>
              <a:pathLst>
                <a:path extrusionOk="0" h="26385" w="26629">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6567275" y="2411993"/>
              <a:ext cx="567921" cy="589233"/>
            </a:xfrm>
            <a:custGeom>
              <a:rect b="b" l="l" r="r" t="t"/>
              <a:pathLst>
                <a:path extrusionOk="0" h="16810" w="16202">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6864521" y="2758277"/>
              <a:ext cx="35193" cy="8553"/>
            </a:xfrm>
            <a:custGeom>
              <a:rect b="b" l="l" r="r" t="t"/>
              <a:pathLst>
                <a:path extrusionOk="0" h="244" w="1004">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6846749" y="2753895"/>
              <a:ext cx="54296" cy="36420"/>
            </a:xfrm>
            <a:custGeom>
              <a:rect b="b" l="l" r="r" t="t"/>
              <a:pathLst>
                <a:path extrusionOk="0" h="1039" w="1549">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7010479" y="2921902"/>
              <a:ext cx="488036" cy="260650"/>
            </a:xfrm>
            <a:custGeom>
              <a:rect b="b" l="l" r="r" t="t"/>
              <a:pathLst>
                <a:path extrusionOk="0" h="7436" w="13923">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6997720" y="3041676"/>
              <a:ext cx="512503" cy="229559"/>
            </a:xfrm>
            <a:custGeom>
              <a:rect b="b" l="l" r="r" t="t"/>
              <a:pathLst>
                <a:path extrusionOk="0" h="6549" w="14621">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7009428" y="3033158"/>
              <a:ext cx="492277" cy="106454"/>
            </a:xfrm>
            <a:custGeom>
              <a:rect b="b" l="l" r="r" t="t"/>
              <a:pathLst>
                <a:path extrusionOk="0" h="3037" w="14044">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7195872" y="2993724"/>
              <a:ext cx="18157" cy="43710"/>
            </a:xfrm>
            <a:custGeom>
              <a:rect b="b" l="l" r="r" t="t"/>
              <a:pathLst>
                <a:path extrusionOk="0" h="1247" w="518">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7042447" y="2921902"/>
              <a:ext cx="443274" cy="149639"/>
            </a:xfrm>
            <a:custGeom>
              <a:rect b="b" l="l" r="r" t="t"/>
              <a:pathLst>
                <a:path extrusionOk="0" h="4269" w="12646">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7012617" y="2939393"/>
              <a:ext cx="33055" cy="39469"/>
            </a:xfrm>
            <a:custGeom>
              <a:rect b="b" l="l" r="r" t="t"/>
              <a:pathLst>
                <a:path extrusionOk="0" h="1126" w="943">
                  <a:moveTo>
                    <a:pt x="943" y="0"/>
                  </a:moveTo>
                  <a:cubicBezTo>
                    <a:pt x="943" y="0"/>
                    <a:pt x="365" y="31"/>
                    <a:pt x="153" y="183"/>
                  </a:cubicBezTo>
                  <a:cubicBezTo>
                    <a:pt x="153" y="183"/>
                    <a:pt x="1" y="821"/>
                    <a:pt x="761" y="1125"/>
                  </a:cubicBezTo>
                  <a:lnTo>
                    <a:pt x="94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7483548" y="2996914"/>
              <a:ext cx="55453" cy="45849"/>
            </a:xfrm>
            <a:custGeom>
              <a:rect b="b" l="l" r="r" t="t"/>
              <a:pathLst>
                <a:path extrusionOk="0" h="1308" w="1582">
                  <a:moveTo>
                    <a:pt x="1" y="1"/>
                  </a:moveTo>
                  <a:lnTo>
                    <a:pt x="1" y="1308"/>
                  </a:lnTo>
                  <a:cubicBezTo>
                    <a:pt x="1581" y="1247"/>
                    <a:pt x="1277" y="366"/>
                    <a:pt x="1277" y="366"/>
                  </a:cubicBezTo>
                  <a:lnTo>
                    <a:pt x="1277" y="335"/>
                  </a:ln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6948717" y="2309710"/>
              <a:ext cx="669117" cy="700033"/>
            </a:xfrm>
            <a:custGeom>
              <a:rect b="b" l="l" r="r" t="t"/>
              <a:pathLst>
                <a:path extrusionOk="0" h="19971" w="19089">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7521895" y="2338488"/>
              <a:ext cx="53315" cy="50160"/>
            </a:xfrm>
            <a:custGeom>
              <a:rect b="b" l="l" r="r" t="t"/>
              <a:pathLst>
                <a:path extrusionOk="0" h="1431" w="1521">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7430268" y="2350196"/>
              <a:ext cx="53315" cy="53315"/>
            </a:xfrm>
            <a:custGeom>
              <a:rect b="b" l="l" r="r" t="t"/>
              <a:pathLst>
                <a:path extrusionOk="0" h="1521" w="1521">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7338641" y="2361938"/>
              <a:ext cx="53315" cy="53280"/>
            </a:xfrm>
            <a:custGeom>
              <a:rect b="b" l="l" r="r" t="t"/>
              <a:pathLst>
                <a:path extrusionOk="0" h="1520" w="1521">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7245962" y="2371437"/>
              <a:ext cx="53315" cy="52368"/>
            </a:xfrm>
            <a:custGeom>
              <a:rect b="b" l="l" r="r" t="t"/>
              <a:pathLst>
                <a:path extrusionOk="0" h="1494" w="1521">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7153248" y="2377852"/>
              <a:ext cx="53315" cy="52368"/>
            </a:xfrm>
            <a:custGeom>
              <a:rect b="b" l="l" r="r" t="t"/>
              <a:pathLst>
                <a:path extrusionOk="0" h="1494" w="1521">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7059518" y="2379955"/>
              <a:ext cx="54366" cy="52403"/>
            </a:xfrm>
            <a:custGeom>
              <a:rect b="b" l="l" r="r" t="t"/>
              <a:pathLst>
                <a:path extrusionOk="0" h="1495" w="1551">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p:nvPr/>
          </p:nvSpPr>
          <p:spPr>
            <a:xfrm>
              <a:off x="7538966" y="2471652"/>
              <a:ext cx="52228" cy="53315"/>
            </a:xfrm>
            <a:custGeom>
              <a:rect b="b" l="l" r="r" t="t"/>
              <a:pathLst>
                <a:path extrusionOk="0" h="1521" w="149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0"/>
            <p:cNvSpPr/>
            <p:nvPr/>
          </p:nvSpPr>
          <p:spPr>
            <a:xfrm>
              <a:off x="7448390" y="2482308"/>
              <a:ext cx="53315" cy="53315"/>
            </a:xfrm>
            <a:custGeom>
              <a:rect b="b" l="l" r="r" t="t"/>
              <a:pathLst>
                <a:path extrusionOk="0" h="1521" w="1521">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7355711" y="2490826"/>
              <a:ext cx="53280" cy="53315"/>
            </a:xfrm>
            <a:custGeom>
              <a:rect b="b" l="l" r="r" t="t"/>
              <a:pathLst>
                <a:path extrusionOk="0" h="1521" w="152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0"/>
            <p:cNvSpPr/>
            <p:nvPr/>
          </p:nvSpPr>
          <p:spPr>
            <a:xfrm>
              <a:off x="7261946" y="2497241"/>
              <a:ext cx="53315" cy="52298"/>
            </a:xfrm>
            <a:custGeom>
              <a:rect b="b" l="l" r="r" t="t"/>
              <a:pathLst>
                <a:path extrusionOk="0" h="1492" w="1521">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7168180" y="2500431"/>
              <a:ext cx="52228" cy="53315"/>
            </a:xfrm>
            <a:custGeom>
              <a:rect b="b" l="l" r="r" t="t"/>
              <a:pathLst>
                <a:path extrusionOk="0" h="1521" w="149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7072277" y="2501482"/>
              <a:ext cx="53315" cy="52333"/>
            </a:xfrm>
            <a:custGeom>
              <a:rect b="b" l="l" r="r" t="t"/>
              <a:pathLst>
                <a:path extrusionOk="0" h="1493" w="1521">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6998772" y="2499379"/>
              <a:ext cx="30951" cy="52228"/>
            </a:xfrm>
            <a:custGeom>
              <a:rect b="b" l="l" r="r" t="t"/>
              <a:pathLst>
                <a:path extrusionOk="0" h="1490" w="883">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0"/>
            <p:cNvSpPr/>
            <p:nvPr/>
          </p:nvSpPr>
          <p:spPr>
            <a:xfrm>
              <a:off x="7554950" y="2605904"/>
              <a:ext cx="29865" cy="50125"/>
            </a:xfrm>
            <a:custGeom>
              <a:rect b="b" l="l" r="r" t="t"/>
              <a:pathLst>
                <a:path extrusionOk="0" h="1430" w="852">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0"/>
            <p:cNvSpPr/>
            <p:nvPr/>
          </p:nvSpPr>
          <p:spPr>
            <a:xfrm>
              <a:off x="7465426" y="2612283"/>
              <a:ext cx="53315" cy="53315"/>
            </a:xfrm>
            <a:custGeom>
              <a:rect b="b" l="l" r="r" t="t"/>
              <a:pathLst>
                <a:path extrusionOk="0" h="1521" w="1521">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a:off x="7372747" y="2617611"/>
              <a:ext cx="53315" cy="52333"/>
            </a:xfrm>
            <a:custGeom>
              <a:rect b="b" l="l" r="r" t="t"/>
              <a:pathLst>
                <a:path extrusionOk="0" h="1493" w="1521">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7277930" y="2620836"/>
              <a:ext cx="53315" cy="53280"/>
            </a:xfrm>
            <a:custGeom>
              <a:rect b="b" l="l" r="r" t="t"/>
              <a:pathLst>
                <a:path extrusionOk="0" h="1520" w="1521">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a:off x="7180975" y="2622904"/>
              <a:ext cx="54366" cy="52298"/>
            </a:xfrm>
            <a:custGeom>
              <a:rect b="b" l="l" r="r" t="t"/>
              <a:pathLst>
                <a:path extrusionOk="0" h="1492" w="1551">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0"/>
            <p:cNvSpPr/>
            <p:nvPr/>
          </p:nvSpPr>
          <p:spPr>
            <a:xfrm>
              <a:off x="7084019" y="2620836"/>
              <a:ext cx="53315" cy="53280"/>
            </a:xfrm>
            <a:custGeom>
              <a:rect b="b" l="l" r="r" t="t"/>
              <a:pathLst>
                <a:path extrusionOk="0" h="1520" w="1521">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a:off x="6987064" y="2617576"/>
              <a:ext cx="54366" cy="52298"/>
            </a:xfrm>
            <a:custGeom>
              <a:rect b="b" l="l" r="r" t="t"/>
              <a:pathLst>
                <a:path extrusionOk="0" h="1492" w="1551">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7481409" y="2739103"/>
              <a:ext cx="54401" cy="53350"/>
            </a:xfrm>
            <a:custGeom>
              <a:rect b="b" l="l" r="r" t="t"/>
              <a:pathLst>
                <a:path extrusionOk="0" h="1522" w="1552">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7388731" y="2741136"/>
              <a:ext cx="54366" cy="53385"/>
            </a:xfrm>
            <a:custGeom>
              <a:rect b="b" l="l" r="r" t="t"/>
              <a:pathLst>
                <a:path extrusionOk="0" h="1523" w="1551">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7292827" y="2742223"/>
              <a:ext cx="54366" cy="52368"/>
            </a:xfrm>
            <a:custGeom>
              <a:rect b="b" l="l" r="r" t="t"/>
              <a:pathLst>
                <a:path extrusionOk="0" h="1494" w="1551">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7194820" y="2741136"/>
              <a:ext cx="54366" cy="52403"/>
            </a:xfrm>
            <a:custGeom>
              <a:rect b="b" l="l" r="r" t="t"/>
              <a:pathLst>
                <a:path extrusionOk="0" h="1495" w="1551">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7095727" y="2737946"/>
              <a:ext cx="54366" cy="52403"/>
            </a:xfrm>
            <a:custGeom>
              <a:rect b="b" l="l" r="r" t="t"/>
              <a:pathLst>
                <a:path extrusionOk="0" h="1495" w="1551">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6997720" y="2732618"/>
              <a:ext cx="54366" cy="52403"/>
            </a:xfrm>
            <a:custGeom>
              <a:rect b="b" l="l" r="r" t="t"/>
              <a:pathLst>
                <a:path extrusionOk="0" h="1495" w="1551">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6951906" y="2739103"/>
              <a:ext cx="2138" cy="14932"/>
            </a:xfrm>
            <a:custGeom>
              <a:rect b="b" l="l" r="r" t="t"/>
              <a:pathLst>
                <a:path extrusionOk="0" h="426" w="61">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7498480" y="2866869"/>
              <a:ext cx="28778" cy="52298"/>
            </a:xfrm>
            <a:custGeom>
              <a:rect b="b" l="l" r="r" t="t"/>
              <a:pathLst>
                <a:path extrusionOk="0" h="1492" w="821">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7405766" y="2865818"/>
              <a:ext cx="55453" cy="52368"/>
            </a:xfrm>
            <a:custGeom>
              <a:rect b="b" l="l" r="r" t="t"/>
              <a:pathLst>
                <a:path extrusionOk="0" h="1494" w="1582">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7307759" y="2863680"/>
              <a:ext cx="55418" cy="52579"/>
            </a:xfrm>
            <a:custGeom>
              <a:rect b="b" l="l" r="r" t="t"/>
              <a:pathLst>
                <a:path extrusionOk="0" h="1500" w="1581">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7207614" y="2860490"/>
              <a:ext cx="55418" cy="52368"/>
            </a:xfrm>
            <a:custGeom>
              <a:rect b="b" l="l" r="r" t="t"/>
              <a:pathLst>
                <a:path extrusionOk="0" h="1494" w="1581">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7107434" y="2855162"/>
              <a:ext cx="55453" cy="53455"/>
            </a:xfrm>
            <a:custGeom>
              <a:rect b="b" l="l" r="r" t="t"/>
              <a:pathLst>
                <a:path extrusionOk="0" h="1525" w="1582">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7015807" y="2847766"/>
              <a:ext cx="46935" cy="53385"/>
            </a:xfrm>
            <a:custGeom>
              <a:rect b="b" l="l" r="r" t="t"/>
              <a:pathLst>
                <a:path extrusionOk="0" h="1523" w="1339">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6955096" y="3980312"/>
              <a:ext cx="183290" cy="160926"/>
            </a:xfrm>
            <a:custGeom>
              <a:rect b="b" l="l" r="r" t="t"/>
              <a:pathLst>
                <a:path extrusionOk="0" h="4591" w="5229">
                  <a:moveTo>
                    <a:pt x="0" y="1"/>
                  </a:moveTo>
                  <a:lnTo>
                    <a:pt x="2037" y="4591"/>
                  </a:lnTo>
                  <a:lnTo>
                    <a:pt x="5228" y="4378"/>
                  </a:lnTo>
                  <a:lnTo>
                    <a:pt x="413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6737736" y="4116771"/>
              <a:ext cx="433670" cy="208808"/>
            </a:xfrm>
            <a:custGeom>
              <a:rect b="b" l="l" r="r" t="t"/>
              <a:pathLst>
                <a:path extrusionOk="0" h="5957" w="12372">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6580070" y="3105612"/>
              <a:ext cx="652082" cy="932291"/>
            </a:xfrm>
            <a:custGeom>
              <a:rect b="b" l="l" r="r" t="t"/>
              <a:pathLst>
                <a:path extrusionOk="0" h="26597" w="18603">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6173040" y="3726742"/>
              <a:ext cx="191842" cy="213119"/>
            </a:xfrm>
            <a:custGeom>
              <a:rect b="b" l="l" r="r" t="t"/>
              <a:pathLst>
                <a:path extrusionOk="0" h="6080" w="5473">
                  <a:moveTo>
                    <a:pt x="2524" y="1"/>
                  </a:moveTo>
                  <a:lnTo>
                    <a:pt x="1" y="4165"/>
                  </a:lnTo>
                  <a:lnTo>
                    <a:pt x="2737" y="6080"/>
                  </a:lnTo>
                  <a:lnTo>
                    <a:pt x="5472" y="2767"/>
                  </a:lnTo>
                  <a:lnTo>
                    <a:pt x="25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5850241" y="3802806"/>
              <a:ext cx="446429" cy="297946"/>
            </a:xfrm>
            <a:custGeom>
              <a:rect b="b" l="l" r="r" t="t"/>
              <a:pathLst>
                <a:path extrusionOk="0" h="8500" w="12736">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6198628" y="3095412"/>
              <a:ext cx="1323302" cy="790118"/>
            </a:xfrm>
            <a:custGeom>
              <a:rect b="b" l="l" r="r" t="t"/>
              <a:pathLst>
                <a:path extrusionOk="0" h="22541" w="37752">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7211856" y="1555380"/>
              <a:ext cx="372959" cy="374922"/>
            </a:xfrm>
            <a:custGeom>
              <a:rect b="b" l="l" r="r" t="t"/>
              <a:pathLst>
                <a:path extrusionOk="0" h="10696" w="1064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7294965" y="1849436"/>
              <a:ext cx="92749" cy="68247"/>
            </a:xfrm>
            <a:custGeom>
              <a:rect b="b" l="l" r="r" t="t"/>
              <a:pathLst>
                <a:path extrusionOk="0" h="1947" w="2646">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7022222" y="1857007"/>
              <a:ext cx="400650" cy="336609"/>
            </a:xfrm>
            <a:custGeom>
              <a:rect b="b" l="l" r="r" t="t"/>
              <a:pathLst>
                <a:path extrusionOk="0" h="9603" w="1143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6899678" y="2356820"/>
              <a:ext cx="737329" cy="665962"/>
            </a:xfrm>
            <a:custGeom>
              <a:rect b="b" l="l" r="r" t="t"/>
              <a:pathLst>
                <a:path extrusionOk="0" h="18999" w="21035">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5318738" y="3006519"/>
              <a:ext cx="2527239" cy="99128"/>
            </a:xfrm>
            <a:custGeom>
              <a:rect b="b" l="l" r="r" t="t"/>
              <a:pathLst>
                <a:path extrusionOk="0" h="2828" w="112496">
                  <a:moveTo>
                    <a:pt x="1" y="0"/>
                  </a:moveTo>
                  <a:lnTo>
                    <a:pt x="1" y="2827"/>
                  </a:lnTo>
                  <a:lnTo>
                    <a:pt x="112495" y="2827"/>
                  </a:lnTo>
                  <a:lnTo>
                    <a:pt x="11249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5392487" y="3104525"/>
              <a:ext cx="2320335" cy="83145"/>
            </a:xfrm>
            <a:custGeom>
              <a:rect b="b" l="l" r="r" t="t"/>
              <a:pathLst>
                <a:path extrusionOk="0" h="2372" w="103286">
                  <a:moveTo>
                    <a:pt x="0" y="1"/>
                  </a:moveTo>
                  <a:cubicBezTo>
                    <a:pt x="0" y="1308"/>
                    <a:pt x="943" y="2372"/>
                    <a:pt x="2098" y="2372"/>
                  </a:cubicBezTo>
                  <a:lnTo>
                    <a:pt x="101157" y="2372"/>
                  </a:lnTo>
                  <a:cubicBezTo>
                    <a:pt x="102343" y="2372"/>
                    <a:pt x="103285" y="1308"/>
                    <a:pt x="10328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5411604" y="3595716"/>
              <a:ext cx="2292321" cy="57556"/>
            </a:xfrm>
            <a:custGeom>
              <a:rect b="b" l="l" r="r" t="t"/>
              <a:pathLst>
                <a:path extrusionOk="0" h="1642" w="102039">
                  <a:moveTo>
                    <a:pt x="1" y="0"/>
                  </a:moveTo>
                  <a:lnTo>
                    <a:pt x="1" y="1641"/>
                  </a:lnTo>
                  <a:lnTo>
                    <a:pt x="102039" y="1641"/>
                  </a:lnTo>
                  <a:lnTo>
                    <a:pt x="1020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7475030" y="3187635"/>
              <a:ext cx="381476" cy="1168826"/>
            </a:xfrm>
            <a:custGeom>
              <a:rect b="b" l="l" r="r" t="t"/>
              <a:pathLst>
                <a:path extrusionOk="0" h="33345" w="10883">
                  <a:moveTo>
                    <a:pt x="0" y="1"/>
                  </a:moveTo>
                  <a:lnTo>
                    <a:pt x="8055" y="33345"/>
                  </a:lnTo>
                  <a:lnTo>
                    <a:pt x="10882" y="33345"/>
                  </a:lnTo>
                  <a:lnTo>
                    <a:pt x="282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6507616" y="2963895"/>
              <a:ext cx="858786" cy="45849"/>
            </a:xfrm>
            <a:custGeom>
              <a:rect b="b" l="l" r="r" t="t"/>
              <a:pathLst>
                <a:path extrusionOk="0" h="1308" w="2450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6351001" y="2425839"/>
              <a:ext cx="784195" cy="480570"/>
            </a:xfrm>
            <a:custGeom>
              <a:rect b="b" l="l" r="r" t="t"/>
              <a:pathLst>
                <a:path extrusionOk="0" h="13710" w="22372">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6980649" y="2425839"/>
              <a:ext cx="154546" cy="480570"/>
            </a:xfrm>
            <a:custGeom>
              <a:rect b="b" l="l" r="r" t="t"/>
              <a:pathLst>
                <a:path extrusionOk="0" h="13710" w="4409">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6736684" y="2906374"/>
              <a:ext cx="84196" cy="102318"/>
            </a:xfrm>
            <a:custGeom>
              <a:rect b="b" l="l" r="r" t="t"/>
              <a:pathLst>
                <a:path extrusionOk="0" h="2919" w="2402">
                  <a:moveTo>
                    <a:pt x="0" y="0"/>
                  </a:moveTo>
                  <a:lnTo>
                    <a:pt x="608" y="2918"/>
                  </a:lnTo>
                  <a:lnTo>
                    <a:pt x="2402" y="2918"/>
                  </a:lnTo>
                  <a:lnTo>
                    <a:pt x="179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6672748" y="2962843"/>
              <a:ext cx="245087" cy="46900"/>
            </a:xfrm>
            <a:custGeom>
              <a:rect b="b" l="l" r="r" t="t"/>
              <a:pathLst>
                <a:path extrusionOk="0" h="1338" w="6992">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p:nvPr/>
          </p:nvSpPr>
          <p:spPr>
            <a:xfrm flipH="1">
              <a:off x="5250002" y="3187635"/>
              <a:ext cx="381476" cy="1168826"/>
            </a:xfrm>
            <a:custGeom>
              <a:rect b="b" l="l" r="r" t="t"/>
              <a:pathLst>
                <a:path extrusionOk="0" h="33345" w="10883">
                  <a:moveTo>
                    <a:pt x="0" y="1"/>
                  </a:moveTo>
                  <a:lnTo>
                    <a:pt x="8055" y="33345"/>
                  </a:lnTo>
                  <a:lnTo>
                    <a:pt x="10882" y="33345"/>
                  </a:lnTo>
                  <a:lnTo>
                    <a:pt x="282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0"/>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rect b="b" l="l" r="r" t="t"/>
                <a:pathLst>
                  <a:path extrusionOk="0" h="10481" w="8555">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1870800" y="2930100"/>
                <a:ext cx="86975" cy="124675"/>
              </a:xfrm>
              <a:custGeom>
                <a:rect b="b" l="l" r="r" t="t"/>
                <a:pathLst>
                  <a:path extrusionOk="0" h="4987" w="3479">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1878725" y="2728525"/>
                <a:ext cx="322225" cy="387250"/>
              </a:xfrm>
              <a:custGeom>
                <a:rect b="b" l="l" r="r" t="t"/>
                <a:pathLst>
                  <a:path extrusionOk="0" h="15490" w="12889">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2164450" y="2851350"/>
                <a:ext cx="100225" cy="142200"/>
              </a:xfrm>
              <a:custGeom>
                <a:rect b="b" l="l" r="r" t="t"/>
                <a:pathLst>
                  <a:path extrusionOk="0" h="5688" w="4009">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60"/>
            <p:cNvSpPr/>
            <p:nvPr/>
          </p:nvSpPr>
          <p:spPr>
            <a:xfrm>
              <a:off x="7045672" y="1897948"/>
              <a:ext cx="344145" cy="217956"/>
            </a:xfrm>
            <a:custGeom>
              <a:rect b="b" l="l" r="r" t="t"/>
              <a:pathLst>
                <a:path extrusionOk="0" h="6218" w="9818">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idx="1" type="body"/>
          </p:nvPr>
        </p:nvSpPr>
        <p:spPr>
          <a:xfrm>
            <a:off x="713225" y="1085200"/>
            <a:ext cx="77175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b="1" lang="en"/>
              <a:t> </a:t>
            </a:r>
            <a:r>
              <a:rPr lang="en"/>
              <a:t>template: </a:t>
            </a:r>
            <a:endParaRPr/>
          </a:p>
          <a:p>
            <a:pPr indent="-304800" lvl="0" marL="457200" rtl="0" algn="l">
              <a:spcBef>
                <a:spcPts val="1600"/>
              </a:spcBef>
              <a:spcAft>
                <a:spcPts val="0"/>
              </a:spcAft>
              <a:buSzPts val="1200"/>
              <a:buAutoNum type="arabicPeriod"/>
            </a:pPr>
            <a:r>
              <a:rPr lang="en"/>
              <a:t>A slide structure based on a education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a:t>
            </a:r>
            <a:r>
              <a:rPr lang="en">
                <a:solidFill>
                  <a:schemeClr val="hlink"/>
                </a:solidFill>
                <a:uFill>
                  <a:noFill/>
                </a:uFill>
                <a:hlinkClick action="ppaction://hlinksldjump" r:id="rId7"/>
              </a:rPr>
              <a:t> </a:t>
            </a:r>
            <a:r>
              <a:rPr b="1" lang="en">
                <a:solidFill>
                  <a:schemeClr val="hlink"/>
                </a:solidFill>
                <a:uFill>
                  <a:noFill/>
                </a:uFill>
                <a:hlinkClick action="ppaction://hlinksldjump" r:id="rId8"/>
              </a:rPr>
              <a:t>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10"/>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1"/>
              </a:rPr>
              <a:t>Instructions for use</a:t>
            </a:r>
            <a:r>
              <a:rPr lang="en"/>
              <a:t>.</a:t>
            </a:r>
            <a:endParaRPr/>
          </a:p>
          <a:p>
            <a:pPr indent="-304800" lvl="0" marL="457200" rtl="0" algn="l">
              <a:spcBef>
                <a:spcPts val="0"/>
              </a:spcBef>
              <a:spcAft>
                <a:spcPts val="0"/>
              </a:spcAft>
              <a:buSzPts val="1200"/>
              <a:buAutoNum type="arabicPeriod"/>
            </a:pPr>
            <a:r>
              <a:rPr lang="en"/>
              <a:t>Final slides with: </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hlink"/>
                </a:solidFill>
                <a:uFill>
                  <a:noFill/>
                </a:uFill>
                <a:hlinkClick action="ppaction://hlinksldjump" r:id="rId14"/>
              </a:rPr>
              <a:t>illustrations</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371" name="Google Shape;371;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61"/>
          <p:cNvSpPr txBox="1"/>
          <p:nvPr/>
        </p:nvSpPr>
        <p:spPr>
          <a:xfrm flipH="1">
            <a:off x="713377" y="1639525"/>
            <a:ext cx="1738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l Messiri"/>
                <a:ea typeface="El Messiri"/>
                <a:cs typeface="El Messiri"/>
                <a:sym typeface="El Messiri"/>
              </a:rPr>
              <a:t>Columbia</a:t>
            </a:r>
            <a:endParaRPr b="1" sz="2200">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l Messiri"/>
                <a:ea typeface="El Messiri"/>
                <a:cs typeface="El Messiri"/>
                <a:sym typeface="El Messiri"/>
              </a:rPr>
              <a:t>Stanford</a:t>
            </a:r>
            <a:endParaRPr b="1" sz="2200">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1196" name="Google Shape;1196;p61"/>
          <p:cNvCxnSpPr>
            <a:stCxn id="1197" idx="2"/>
            <a:endCxn id="1192" idx="1"/>
          </p:cNvCxnSpPr>
          <p:nvPr/>
        </p:nvCxnSpPr>
        <p:spPr>
          <a:xfrm flipH="1">
            <a:off x="2452175" y="2489475"/>
            <a:ext cx="1999500" cy="650100"/>
          </a:xfrm>
          <a:prstGeom prst="bentConnector3">
            <a:avLst>
              <a:gd fmla="val 50000" name="adj1"/>
            </a:avLst>
          </a:prstGeom>
          <a:noFill/>
          <a:ln cap="flat" cmpd="sng" w="9525">
            <a:solidFill>
              <a:schemeClr val="dk1"/>
            </a:solidFill>
            <a:prstDash val="solid"/>
            <a:round/>
            <a:headEnd len="med" w="med" type="oval"/>
            <a:tailEnd len="med" w="med" type="oval"/>
          </a:ln>
        </p:spPr>
      </p:cxnSp>
      <p:sp>
        <p:nvSpPr>
          <p:cNvPr id="1195" name="Google Shape;1195;p61"/>
          <p:cNvSpPr/>
          <p:nvPr/>
        </p:nvSpPr>
        <p:spPr>
          <a:xfrm>
            <a:off x="5257175" y="2130700"/>
            <a:ext cx="318000" cy="3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4451675" y="2330475"/>
            <a:ext cx="318000" cy="3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cap="flat" cmpd="sng" w="9525">
            <a:solidFill>
              <a:schemeClr val="dk1"/>
            </a:solidFill>
            <a:prstDash val="solid"/>
            <a:round/>
            <a:headEnd len="med" w="med" type="oval"/>
            <a:tailEnd len="med" w="med" type="oval"/>
          </a:ln>
        </p:spPr>
      </p:cxnSp>
      <p:sp>
        <p:nvSpPr>
          <p:cNvPr id="1204" name="Google Shape;1204;p62"/>
          <p:cNvSpPr txBox="1"/>
          <p:nvPr/>
        </p:nvSpPr>
        <p:spPr>
          <a:xfrm>
            <a:off x="1038324" y="269407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PHP</a:t>
            </a:r>
            <a:endParaRPr b="1" sz="2200">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Javascript</a:t>
            </a:r>
            <a:endParaRPr b="1" sz="2200">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Java</a:t>
            </a:r>
            <a:endParaRPr b="1" sz="2200">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cap="flat" cmpd="sng" w="9525">
            <a:solidFill>
              <a:schemeClr val="dk1"/>
            </a:solidFill>
            <a:prstDash val="solid"/>
            <a:round/>
            <a:headEnd len="med" w="med" type="oval"/>
            <a:tailEnd len="med" w="med" type="oval"/>
          </a:ln>
        </p:spPr>
      </p:cxnSp>
      <p:cxnSp>
        <p:nvCxnSpPr>
          <p:cNvPr id="1211" name="Google Shape;1211;p62"/>
          <p:cNvCxnSpPr/>
          <p:nvPr/>
        </p:nvCxnSpPr>
        <p:spPr>
          <a:xfrm>
            <a:off x="3647419" y="2173463"/>
            <a:ext cx="0" cy="480600"/>
          </a:xfrm>
          <a:prstGeom prst="straightConnector1">
            <a:avLst/>
          </a:prstGeom>
          <a:noFill/>
          <a:ln cap="flat" cmpd="sng" w="9525">
            <a:solidFill>
              <a:schemeClr val="dk1"/>
            </a:solidFill>
            <a:prstDash val="solid"/>
            <a:round/>
            <a:headEnd len="med" w="med" type="oval"/>
            <a:tailEnd len="med" w="med" type="oval"/>
          </a:ln>
        </p:spPr>
      </p:cxnSp>
      <p:cxnSp>
        <p:nvCxnSpPr>
          <p:cNvPr id="1212" name="Google Shape;1212;p62"/>
          <p:cNvCxnSpPr/>
          <p:nvPr/>
        </p:nvCxnSpPr>
        <p:spPr>
          <a:xfrm>
            <a:off x="5482739" y="2173463"/>
            <a:ext cx="0" cy="480600"/>
          </a:xfrm>
          <a:prstGeom prst="straightConnector1">
            <a:avLst/>
          </a:prstGeom>
          <a:noFill/>
          <a:ln cap="flat" cmpd="sng" w="9525">
            <a:solidFill>
              <a:schemeClr val="dk1"/>
            </a:solidFill>
            <a:prstDash val="solid"/>
            <a:round/>
            <a:headEnd len="med" w="med" type="oval"/>
            <a:tailEnd len="med" w="med" type="oval"/>
          </a:ln>
        </p:spPr>
      </p:cxnSp>
      <p:sp>
        <p:nvSpPr>
          <p:cNvPr id="1213" name="Google Shape;1213;p62"/>
          <p:cNvSpPr txBox="1"/>
          <p:nvPr/>
        </p:nvSpPr>
        <p:spPr>
          <a:xfrm>
            <a:off x="1038349" y="154892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l Messiri"/>
                <a:ea typeface="El Messiri"/>
                <a:cs typeface="El Messiri"/>
                <a:sym typeface="El Messiri"/>
              </a:rPr>
              <a:t>1994</a:t>
            </a:r>
            <a:endParaRPr b="1" sz="2200">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l Messiri"/>
                <a:ea typeface="El Messiri"/>
                <a:cs typeface="El Messiri"/>
                <a:sym typeface="El Messiri"/>
              </a:rPr>
              <a:t>1995</a:t>
            </a:r>
            <a:endParaRPr b="1" sz="2200">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l Messiri"/>
                <a:ea typeface="El Messiri"/>
                <a:cs typeface="El Messiri"/>
                <a:sym typeface="El Messiri"/>
              </a:rPr>
              <a:t>1996</a:t>
            </a:r>
            <a:endParaRPr b="1" sz="2200">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cap="flat" cmpd="sng" w="9525">
            <a:solidFill>
              <a:schemeClr val="dk1"/>
            </a:solidFill>
            <a:prstDash val="solid"/>
            <a:round/>
            <a:headEnd len="med" w="med" type="oval"/>
            <a:tailEnd len="med" w="med" type="oval"/>
          </a:ln>
        </p:spPr>
      </p:cxnSp>
      <p:sp>
        <p:nvSpPr>
          <p:cNvPr id="1217" name="Google Shape;1217;p62"/>
          <p:cNvSpPr txBox="1"/>
          <p:nvPr/>
        </p:nvSpPr>
        <p:spPr>
          <a:xfrm>
            <a:off x="6542557" y="154892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l Messiri"/>
                <a:ea typeface="El Messiri"/>
                <a:cs typeface="El Messiri"/>
                <a:sym typeface="El Messiri"/>
              </a:rPr>
              <a:t>2000</a:t>
            </a:r>
            <a:endParaRPr b="1" sz="2200">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C#</a:t>
            </a:r>
            <a:endParaRPr b="1" sz="2200">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3"/>
          <p:cNvSpPr txBox="1"/>
          <p:nvPr>
            <p:ph type="title"/>
          </p:nvPr>
        </p:nvSpPr>
        <p:spPr>
          <a:xfrm>
            <a:off x="4350175" y="1492250"/>
            <a:ext cx="4080600" cy="143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1952</a:t>
            </a:r>
            <a:endParaRPr/>
          </a:p>
        </p:txBody>
      </p:sp>
      <p:sp>
        <p:nvSpPr>
          <p:cNvPr id="1230" name="Google Shape;1230;p63"/>
          <p:cNvSpPr txBox="1"/>
          <p:nvPr>
            <p:ph idx="1" type="subTitle"/>
          </p:nvPr>
        </p:nvSpPr>
        <p:spPr>
          <a:xfrm>
            <a:off x="4350175" y="2929450"/>
            <a:ext cx="4080600" cy="72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rect b="b" l="l" r="r" t="t"/>
              <a:pathLst>
                <a:path extrusionOk="0" h="19726" w="20001">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1968717" y="2132116"/>
              <a:ext cx="352267" cy="477910"/>
            </a:xfrm>
            <a:custGeom>
              <a:rect b="b" l="l" r="r" t="t"/>
              <a:pathLst>
                <a:path extrusionOk="0" h="12537" w="9241">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2822681" y="3989970"/>
              <a:ext cx="171502" cy="154157"/>
            </a:xfrm>
            <a:custGeom>
              <a:rect b="b" l="l" r="r" t="t"/>
              <a:pathLst>
                <a:path extrusionOk="0" h="4044" w="4499">
                  <a:moveTo>
                    <a:pt x="3161" y="1"/>
                  </a:moveTo>
                  <a:lnTo>
                    <a:pt x="0" y="1520"/>
                  </a:lnTo>
                  <a:lnTo>
                    <a:pt x="1550" y="4043"/>
                  </a:lnTo>
                  <a:lnTo>
                    <a:pt x="4499" y="2736"/>
                  </a:lnTo>
                  <a:lnTo>
                    <a:pt x="316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2844676" y="4061255"/>
              <a:ext cx="507530" cy="275188"/>
            </a:xfrm>
            <a:custGeom>
              <a:rect b="b" l="l" r="r" t="t"/>
              <a:pathLst>
                <a:path extrusionOk="0" h="7219" w="13314">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p:nvPr/>
          </p:nvSpPr>
          <p:spPr>
            <a:xfrm>
              <a:off x="1949009" y="3030947"/>
              <a:ext cx="1035911" cy="1067970"/>
            </a:xfrm>
            <a:custGeom>
              <a:rect b="b" l="l" r="r" t="t"/>
              <a:pathLst>
                <a:path extrusionOk="0" h="28016" w="27175">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2324415" y="4060645"/>
              <a:ext cx="137918" cy="115923"/>
            </a:xfrm>
            <a:custGeom>
              <a:rect b="b" l="l" r="r" t="t"/>
              <a:pathLst>
                <a:path extrusionOk="0" h="3041" w="3618">
                  <a:moveTo>
                    <a:pt x="3496" y="1"/>
                  </a:moveTo>
                  <a:lnTo>
                    <a:pt x="1" y="92"/>
                  </a:lnTo>
                  <a:lnTo>
                    <a:pt x="396" y="3040"/>
                  </a:lnTo>
                  <a:lnTo>
                    <a:pt x="3618" y="3040"/>
                  </a:lnTo>
                  <a:lnTo>
                    <a:pt x="349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2291975" y="4141878"/>
              <a:ext cx="479740" cy="228186"/>
            </a:xfrm>
            <a:custGeom>
              <a:rect b="b" l="l" r="r" t="t"/>
              <a:pathLst>
                <a:path extrusionOk="0" h="5986" w="12585">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1427604" y="1998200"/>
              <a:ext cx="768232" cy="1180881"/>
            </a:xfrm>
            <a:custGeom>
              <a:rect b="b" l="l" r="r" t="t"/>
              <a:pathLst>
                <a:path extrusionOk="0" h="30978" w="20153">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1694101" y="2462845"/>
              <a:ext cx="148363" cy="270004"/>
            </a:xfrm>
            <a:custGeom>
              <a:rect b="b" l="l" r="r" t="t"/>
              <a:pathLst>
                <a:path extrusionOk="0" h="7083" w="3892">
                  <a:moveTo>
                    <a:pt x="2463" y="0"/>
                  </a:moveTo>
                  <a:lnTo>
                    <a:pt x="1" y="3313"/>
                  </a:lnTo>
                  <a:lnTo>
                    <a:pt x="1460" y="7082"/>
                  </a:lnTo>
                  <a:lnTo>
                    <a:pt x="3891" y="3860"/>
                  </a:lnTo>
                  <a:lnTo>
                    <a:pt x="246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a:off x="1929301" y="2153463"/>
              <a:ext cx="22071" cy="22071"/>
            </a:xfrm>
            <a:custGeom>
              <a:rect b="b" l="l" r="r" t="t"/>
              <a:pathLst>
                <a:path extrusionOk="0" h="579" w="579">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1927014" y="2209080"/>
              <a:ext cx="22033" cy="22071"/>
            </a:xfrm>
            <a:custGeom>
              <a:rect b="b" l="l" r="r" t="t"/>
              <a:pathLst>
                <a:path extrusionOk="0" h="579" w="578">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1808804" y="1515525"/>
              <a:ext cx="508711" cy="347197"/>
            </a:xfrm>
            <a:custGeom>
              <a:rect b="b" l="l" r="r" t="t"/>
              <a:pathLst>
                <a:path extrusionOk="0" h="9108" w="13345">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3"/>
            <p:cNvSpPr/>
            <p:nvPr/>
          </p:nvSpPr>
          <p:spPr>
            <a:xfrm>
              <a:off x="1789134" y="1965760"/>
              <a:ext cx="159913" cy="141387"/>
            </a:xfrm>
            <a:custGeom>
              <a:rect b="b" l="l" r="r" t="t"/>
              <a:pathLst>
                <a:path extrusionOk="0" h="3709" w="4195">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1983774" y="2015583"/>
              <a:ext cx="100827" cy="106622"/>
            </a:xfrm>
            <a:custGeom>
              <a:rect b="b" l="l" r="r" t="t"/>
              <a:pathLst>
                <a:path extrusionOk="0" h="2797" w="2645">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1341872" y="3031328"/>
              <a:ext cx="1206231" cy="1069914"/>
            </a:xfrm>
            <a:custGeom>
              <a:rect b="b" l="l" r="r" t="t"/>
              <a:pathLst>
                <a:path extrusionOk="0" h="28067" w="31643">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1570134" y="2082750"/>
              <a:ext cx="821524" cy="849390"/>
            </a:xfrm>
            <a:custGeom>
              <a:rect b="b" l="l" r="r" t="t"/>
              <a:pathLst>
                <a:path extrusionOk="0" h="22282" w="21551">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2254922" y="2752519"/>
              <a:ext cx="67244" cy="173865"/>
            </a:xfrm>
            <a:custGeom>
              <a:rect b="b" l="l" r="r" t="t"/>
              <a:pathLst>
                <a:path extrusionOk="0" h="4561" w="1764">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2231745" y="2814883"/>
              <a:ext cx="105478" cy="101209"/>
            </a:xfrm>
            <a:custGeom>
              <a:rect b="b" l="l" r="r" t="t"/>
              <a:pathLst>
                <a:path extrusionOk="0" h="2655" w="2767">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2246802" y="2828911"/>
              <a:ext cx="75363" cy="73152"/>
            </a:xfrm>
            <a:custGeom>
              <a:rect b="b" l="l" r="r" t="t"/>
              <a:pathLst>
                <a:path extrusionOk="0" h="1919" w="1977">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1546957" y="2052597"/>
              <a:ext cx="286243" cy="467046"/>
            </a:xfrm>
            <a:custGeom>
              <a:rect b="b" l="l" r="r" t="t"/>
              <a:pathLst>
                <a:path extrusionOk="0" h="12252" w="7509">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1431073" y="3904238"/>
              <a:ext cx="727711" cy="56799"/>
            </a:xfrm>
            <a:custGeom>
              <a:rect b="b" l="l" r="r" t="t"/>
              <a:pathLst>
                <a:path extrusionOk="0" h="1490" w="1909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1371987" y="3424536"/>
              <a:ext cx="850533" cy="970993"/>
            </a:xfrm>
            <a:custGeom>
              <a:rect b="b" l="l" r="r" t="t"/>
              <a:pathLst>
                <a:path extrusionOk="0" h="25472" w="22312">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1275810" y="2473252"/>
              <a:ext cx="636147" cy="980294"/>
            </a:xfrm>
            <a:custGeom>
              <a:rect b="b" l="l" r="r" t="t"/>
              <a:pathLst>
                <a:path extrusionOk="0" h="25716" w="16688">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1181950" y="2937925"/>
              <a:ext cx="2620876" cy="107796"/>
            </a:xfrm>
            <a:custGeom>
              <a:rect b="b" l="l" r="r" t="t"/>
              <a:pathLst>
                <a:path extrusionOk="0" h="2828" w="112496">
                  <a:moveTo>
                    <a:pt x="1" y="0"/>
                  </a:moveTo>
                  <a:lnTo>
                    <a:pt x="1" y="2827"/>
                  </a:lnTo>
                  <a:lnTo>
                    <a:pt x="112495" y="2827"/>
                  </a:lnTo>
                  <a:lnTo>
                    <a:pt x="11249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1258434" y="3044505"/>
              <a:ext cx="2406306" cy="90415"/>
            </a:xfrm>
            <a:custGeom>
              <a:rect b="b" l="l" r="r" t="t"/>
              <a:pathLst>
                <a:path extrusionOk="0" h="2372" w="103286">
                  <a:moveTo>
                    <a:pt x="0" y="1"/>
                  </a:moveTo>
                  <a:cubicBezTo>
                    <a:pt x="0" y="1308"/>
                    <a:pt x="943" y="2372"/>
                    <a:pt x="2098" y="2372"/>
                  </a:cubicBezTo>
                  <a:lnTo>
                    <a:pt x="101157" y="2372"/>
                  </a:lnTo>
                  <a:cubicBezTo>
                    <a:pt x="102343" y="2372"/>
                    <a:pt x="103285" y="1308"/>
                    <a:pt x="103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1278260" y="3578661"/>
              <a:ext cx="2377254" cy="62589"/>
            </a:xfrm>
            <a:custGeom>
              <a:rect b="b" l="l" r="r" t="t"/>
              <a:pathLst>
                <a:path extrusionOk="0" h="1642" w="102039">
                  <a:moveTo>
                    <a:pt x="1" y="0"/>
                  </a:moveTo>
                  <a:lnTo>
                    <a:pt x="1" y="1641"/>
                  </a:lnTo>
                  <a:lnTo>
                    <a:pt x="102039" y="1641"/>
                  </a:lnTo>
                  <a:lnTo>
                    <a:pt x="10203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1118222" y="3134862"/>
              <a:ext cx="414860" cy="1271111"/>
            </a:xfrm>
            <a:custGeom>
              <a:rect b="b" l="l" r="r" t="t"/>
              <a:pathLst>
                <a:path extrusionOk="0" h="33345" w="10883">
                  <a:moveTo>
                    <a:pt x="8056" y="1"/>
                  </a:moveTo>
                  <a:lnTo>
                    <a:pt x="1" y="33345"/>
                  </a:lnTo>
                  <a:lnTo>
                    <a:pt x="2828" y="33345"/>
                  </a:lnTo>
                  <a:lnTo>
                    <a:pt x="1088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2090358" y="2886892"/>
              <a:ext cx="865591" cy="51043"/>
            </a:xfrm>
            <a:custGeom>
              <a:rect b="b" l="l" r="r" t="t"/>
              <a:pathLst>
                <a:path extrusionOk="0" h="1339" w="22707">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2415979" y="2431548"/>
              <a:ext cx="826175" cy="506386"/>
            </a:xfrm>
            <a:custGeom>
              <a:rect b="b" l="l" r="r" t="t"/>
              <a:pathLst>
                <a:path extrusionOk="0" h="13284" w="21673">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2415979" y="2431548"/>
              <a:ext cx="163382" cy="506386"/>
            </a:xfrm>
            <a:custGeom>
              <a:rect b="b" l="l" r="r" t="t"/>
              <a:pathLst>
                <a:path extrusionOk="0" h="13284" w="4286">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rect b="b" l="l" r="r" t="t"/>
                <a:pathLst>
                  <a:path extrusionOk="0" h="10481" w="8555">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1870800" y="2930100"/>
                <a:ext cx="86975" cy="124675"/>
              </a:xfrm>
              <a:custGeom>
                <a:rect b="b" l="l" r="r" t="t"/>
                <a:pathLst>
                  <a:path extrusionOk="0" h="4987" w="3479">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1878725" y="2728525"/>
                <a:ext cx="322225" cy="387250"/>
              </a:xfrm>
              <a:custGeom>
                <a:rect b="b" l="l" r="r" t="t"/>
                <a:pathLst>
                  <a:path extrusionOk="0" h="15490" w="12889">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2164450" y="2851350"/>
                <a:ext cx="100225" cy="142200"/>
              </a:xfrm>
              <a:custGeom>
                <a:rect b="b" l="l" r="r" t="t"/>
                <a:pathLst>
                  <a:path extrusionOk="0" h="5688" w="4009">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63"/>
            <p:cNvSpPr/>
            <p:nvPr/>
          </p:nvSpPr>
          <p:spPr>
            <a:xfrm flipH="1">
              <a:off x="3482772" y="3134856"/>
              <a:ext cx="320096" cy="1271111"/>
            </a:xfrm>
            <a:custGeom>
              <a:rect b="b" l="l" r="r" t="t"/>
              <a:pathLst>
                <a:path extrusionOk="0" h="33345" w="10883">
                  <a:moveTo>
                    <a:pt x="8056" y="1"/>
                  </a:moveTo>
                  <a:lnTo>
                    <a:pt x="1" y="33345"/>
                  </a:lnTo>
                  <a:lnTo>
                    <a:pt x="2828" y="33345"/>
                  </a:lnTo>
                  <a:lnTo>
                    <a:pt x="1088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1850545" y="1568054"/>
              <a:ext cx="331796" cy="243777"/>
            </a:xfrm>
            <a:custGeom>
              <a:rect b="b" l="l" r="r" t="t"/>
              <a:pathLst>
                <a:path extrusionOk="0" h="6395" w="8704">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4"/>
          <p:cNvSpPr txBox="1"/>
          <p:nvPr>
            <p:ph type="title"/>
          </p:nvPr>
        </p:nvSpPr>
        <p:spPr>
          <a:xfrm flipH="1">
            <a:off x="517475" y="2257725"/>
            <a:ext cx="2843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Other</a:t>
            </a:r>
            <a:endParaRPr/>
          </a:p>
        </p:txBody>
      </p:sp>
      <p:sp>
        <p:nvSpPr>
          <p:cNvPr id="1281" name="Google Shape;1281;p64"/>
          <p:cNvSpPr txBox="1"/>
          <p:nvPr>
            <p:ph idx="1" type="subTitle"/>
          </p:nvPr>
        </p:nvSpPr>
        <p:spPr>
          <a:xfrm flipH="1">
            <a:off x="517475" y="3099525"/>
            <a:ext cx="2843700" cy="70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p:nvPr>
            <p:ph idx="2" type="title"/>
          </p:nvPr>
        </p:nvSpPr>
        <p:spPr>
          <a:xfrm flipH="1">
            <a:off x="1412675" y="1035675"/>
            <a:ext cx="1948500" cy="123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rect b="b" l="l" r="r" t="t"/>
              <a:pathLst>
                <a:path extrusionOk="0" h="24604" w="11886">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4"/>
            <p:cNvSpPr/>
            <p:nvPr/>
          </p:nvSpPr>
          <p:spPr>
            <a:xfrm>
              <a:off x="1877200" y="3879525"/>
              <a:ext cx="2117850" cy="477225"/>
            </a:xfrm>
            <a:custGeom>
              <a:rect b="b" l="l" r="r" t="t"/>
              <a:pathLst>
                <a:path extrusionOk="0" h="19089" w="84714">
                  <a:moveTo>
                    <a:pt x="21825" y="1"/>
                  </a:moveTo>
                  <a:lnTo>
                    <a:pt x="1" y="19089"/>
                  </a:lnTo>
                  <a:lnTo>
                    <a:pt x="84713" y="19089"/>
                  </a:lnTo>
                  <a:lnTo>
                    <a:pt x="84713" y="4773"/>
                  </a:lnTo>
                  <a:lnTo>
                    <a:pt x="2182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4"/>
            <p:cNvSpPr/>
            <p:nvPr/>
          </p:nvSpPr>
          <p:spPr>
            <a:xfrm>
              <a:off x="2872650" y="4117375"/>
              <a:ext cx="621625" cy="296375"/>
            </a:xfrm>
            <a:custGeom>
              <a:rect b="b" l="l" r="r" t="t"/>
              <a:pathLst>
                <a:path extrusionOk="0" h="11855" w="24865">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4"/>
            <p:cNvSpPr/>
            <p:nvPr/>
          </p:nvSpPr>
          <p:spPr>
            <a:xfrm>
              <a:off x="1360475" y="3038200"/>
              <a:ext cx="1975750" cy="1375525"/>
            </a:xfrm>
            <a:custGeom>
              <a:rect b="b" l="l" r="r" t="t"/>
              <a:pathLst>
                <a:path extrusionOk="0" h="55021" w="7903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4"/>
            <p:cNvSpPr/>
            <p:nvPr/>
          </p:nvSpPr>
          <p:spPr>
            <a:xfrm>
              <a:off x="2497275" y="2954750"/>
              <a:ext cx="691525" cy="323725"/>
            </a:xfrm>
            <a:custGeom>
              <a:rect b="b" l="l" r="r" t="t"/>
              <a:pathLst>
                <a:path extrusionOk="0" h="12949" w="27661">
                  <a:moveTo>
                    <a:pt x="27661" y="0"/>
                  </a:moveTo>
                  <a:lnTo>
                    <a:pt x="21703" y="304"/>
                  </a:lnTo>
                  <a:lnTo>
                    <a:pt x="0" y="10943"/>
                  </a:lnTo>
                  <a:lnTo>
                    <a:pt x="639" y="12949"/>
                  </a:lnTo>
                  <a:lnTo>
                    <a:pt x="27661" y="2280"/>
                  </a:lnTo>
                  <a:lnTo>
                    <a:pt x="2766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4"/>
            <p:cNvSpPr/>
            <p:nvPr/>
          </p:nvSpPr>
          <p:spPr>
            <a:xfrm>
              <a:off x="3000325" y="2285275"/>
              <a:ext cx="188475" cy="700650"/>
            </a:xfrm>
            <a:custGeom>
              <a:rect b="b" l="l" r="r" t="t"/>
              <a:pathLst>
                <a:path extrusionOk="0" h="28026" w="7539">
                  <a:moveTo>
                    <a:pt x="5836" y="1"/>
                  </a:moveTo>
                  <a:cubicBezTo>
                    <a:pt x="5411" y="1"/>
                    <a:pt x="5076" y="305"/>
                    <a:pt x="4985" y="700"/>
                  </a:cubicBezTo>
                  <a:lnTo>
                    <a:pt x="0" y="28025"/>
                  </a:lnTo>
                  <a:lnTo>
                    <a:pt x="2432" y="28025"/>
                  </a:lnTo>
                  <a:lnTo>
                    <a:pt x="753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4"/>
            <p:cNvSpPr/>
            <p:nvPr/>
          </p:nvSpPr>
          <p:spPr>
            <a:xfrm>
              <a:off x="2469925" y="2921300"/>
              <a:ext cx="591225" cy="307775"/>
            </a:xfrm>
            <a:custGeom>
              <a:rect b="b" l="l" r="r" t="t"/>
              <a:pathLst>
                <a:path extrusionOk="0" h="12311" w="23649">
                  <a:moveTo>
                    <a:pt x="22554" y="1"/>
                  </a:moveTo>
                  <a:lnTo>
                    <a:pt x="0" y="9758"/>
                  </a:lnTo>
                  <a:lnTo>
                    <a:pt x="1094" y="12311"/>
                  </a:lnTo>
                  <a:lnTo>
                    <a:pt x="23648" y="2554"/>
                  </a:lnTo>
                  <a:lnTo>
                    <a:pt x="2255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4"/>
            <p:cNvSpPr/>
            <p:nvPr/>
          </p:nvSpPr>
          <p:spPr>
            <a:xfrm>
              <a:off x="3061125" y="2276900"/>
              <a:ext cx="256775" cy="708250"/>
            </a:xfrm>
            <a:custGeom>
              <a:rect b="b" l="l" r="r" t="t"/>
              <a:pathLst>
                <a:path extrusionOk="0" h="28330" w="10271">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4"/>
            <p:cNvSpPr/>
            <p:nvPr/>
          </p:nvSpPr>
          <p:spPr>
            <a:xfrm>
              <a:off x="1960800" y="2520075"/>
              <a:ext cx="320700" cy="758400"/>
            </a:xfrm>
            <a:custGeom>
              <a:rect b="b" l="l" r="r" t="t"/>
              <a:pathLst>
                <a:path extrusionOk="0" h="30336" w="12828">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4"/>
            <p:cNvSpPr/>
            <p:nvPr/>
          </p:nvSpPr>
          <p:spPr>
            <a:xfrm>
              <a:off x="2006375" y="2447125"/>
              <a:ext cx="128450" cy="176325"/>
            </a:xfrm>
            <a:custGeom>
              <a:rect b="b" l="l" r="r" t="t"/>
              <a:pathLst>
                <a:path extrusionOk="0" h="7053" w="5138">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4"/>
            <p:cNvSpPr/>
            <p:nvPr/>
          </p:nvSpPr>
          <p:spPr>
            <a:xfrm>
              <a:off x="1778425" y="2535275"/>
              <a:ext cx="355650" cy="993200"/>
            </a:xfrm>
            <a:custGeom>
              <a:rect b="b" l="l" r="r" t="t"/>
              <a:pathLst>
                <a:path extrusionOk="0" h="39728" w="14226">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4"/>
            <p:cNvSpPr/>
            <p:nvPr/>
          </p:nvSpPr>
          <p:spPr>
            <a:xfrm>
              <a:off x="1778425" y="2167500"/>
              <a:ext cx="276625" cy="506100"/>
            </a:xfrm>
            <a:custGeom>
              <a:rect b="b" l="l" r="r" t="t"/>
              <a:pathLst>
                <a:path extrusionOk="0" h="20244" w="11065">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4"/>
            <p:cNvSpPr/>
            <p:nvPr/>
          </p:nvSpPr>
          <p:spPr>
            <a:xfrm>
              <a:off x="1691775" y="2297425"/>
              <a:ext cx="278150" cy="326025"/>
            </a:xfrm>
            <a:custGeom>
              <a:rect b="b" l="l" r="r" t="t"/>
              <a:pathLst>
                <a:path extrusionOk="0" h="13041" w="11126">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4"/>
            <p:cNvSpPr/>
            <p:nvPr/>
          </p:nvSpPr>
          <p:spPr>
            <a:xfrm>
              <a:off x="1321050" y="3781450"/>
              <a:ext cx="402675" cy="255450"/>
            </a:xfrm>
            <a:custGeom>
              <a:rect b="b" l="l" r="r" t="t"/>
              <a:pathLst>
                <a:path extrusionOk="0" h="10218" w="16107">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4"/>
            <p:cNvSpPr/>
            <p:nvPr/>
          </p:nvSpPr>
          <p:spPr>
            <a:xfrm>
              <a:off x="1200125" y="2457450"/>
              <a:ext cx="788050" cy="1486675"/>
            </a:xfrm>
            <a:custGeom>
              <a:rect b="b" l="l" r="r" t="t"/>
              <a:pathLst>
                <a:path extrusionOk="0" h="59467" w="31522">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4"/>
            <p:cNvSpPr/>
            <p:nvPr/>
          </p:nvSpPr>
          <p:spPr>
            <a:xfrm>
              <a:off x="2235875" y="2846825"/>
              <a:ext cx="7625" cy="35750"/>
            </a:xfrm>
            <a:custGeom>
              <a:rect b="b" l="l" r="r" t="t"/>
              <a:pathLst>
                <a:path extrusionOk="0" h="1430" w="305">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4"/>
            <p:cNvSpPr/>
            <p:nvPr/>
          </p:nvSpPr>
          <p:spPr>
            <a:xfrm>
              <a:off x="2538300" y="2747675"/>
              <a:ext cx="422525" cy="251475"/>
            </a:xfrm>
            <a:custGeom>
              <a:rect b="b" l="l" r="r" t="t"/>
              <a:pathLst>
                <a:path extrusionOk="0" h="10059" w="16901">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4"/>
            <p:cNvSpPr/>
            <p:nvPr/>
          </p:nvSpPr>
          <p:spPr>
            <a:xfrm>
              <a:off x="2741950" y="2878175"/>
              <a:ext cx="118575" cy="39350"/>
            </a:xfrm>
            <a:custGeom>
              <a:rect b="b" l="l" r="r" t="t"/>
              <a:pathLst>
                <a:path extrusionOk="0" h="1574" w="4743">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4"/>
            <p:cNvSpPr/>
            <p:nvPr/>
          </p:nvSpPr>
          <p:spPr>
            <a:xfrm>
              <a:off x="2484350" y="2797825"/>
              <a:ext cx="395925" cy="241350"/>
            </a:xfrm>
            <a:custGeom>
              <a:rect b="b" l="l" r="r" t="t"/>
              <a:pathLst>
                <a:path extrusionOk="0" h="9654" w="15837">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a:off x="1328550" y="2519975"/>
              <a:ext cx="1247775" cy="1409025"/>
            </a:xfrm>
            <a:custGeom>
              <a:rect b="b" l="l" r="r" t="t"/>
              <a:pathLst>
                <a:path extrusionOk="0" h="56361" w="49911">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4"/>
            <p:cNvSpPr/>
            <p:nvPr/>
          </p:nvSpPr>
          <p:spPr>
            <a:xfrm>
              <a:off x="2406075" y="2849875"/>
              <a:ext cx="203675" cy="241675"/>
            </a:xfrm>
            <a:custGeom>
              <a:rect b="b" l="l" r="r" t="t"/>
              <a:pathLst>
                <a:path extrusionOk="0" h="9667" w="8147">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4"/>
            <p:cNvSpPr/>
            <p:nvPr/>
          </p:nvSpPr>
          <p:spPr>
            <a:xfrm>
              <a:off x="1830850" y="1842225"/>
              <a:ext cx="570700" cy="574550"/>
            </a:xfrm>
            <a:custGeom>
              <a:rect b="b" l="l" r="r" t="t"/>
              <a:pathLst>
                <a:path extrusionOk="0" h="22982" w="22828">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4"/>
            <p:cNvSpPr/>
            <p:nvPr/>
          </p:nvSpPr>
          <p:spPr>
            <a:xfrm>
              <a:off x="1577800" y="1530875"/>
              <a:ext cx="1133800" cy="710100"/>
            </a:xfrm>
            <a:custGeom>
              <a:rect b="b" l="l" r="r" t="t"/>
              <a:pathLst>
                <a:path extrusionOk="0" h="28404" w="45352">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4"/>
            <p:cNvSpPr/>
            <p:nvPr/>
          </p:nvSpPr>
          <p:spPr>
            <a:xfrm>
              <a:off x="1578575" y="1771775"/>
              <a:ext cx="1107175" cy="326600"/>
            </a:xfrm>
            <a:custGeom>
              <a:rect b="b" l="l" r="r" t="t"/>
              <a:pathLst>
                <a:path extrusionOk="0" h="13064" w="44287">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4"/>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4"/>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4"/>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4"/>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txBox="1"/>
          <p:nvPr>
            <p:ph idx="1" type="subTitle"/>
          </p:nvPr>
        </p:nvSpPr>
        <p:spPr>
          <a:xfrm>
            <a:off x="713225" y="1473363"/>
            <a:ext cx="35964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p:nvPr>
            <p:ph type="title"/>
          </p:nvPr>
        </p:nvSpPr>
        <p:spPr>
          <a:xfrm>
            <a:off x="713225" y="795313"/>
            <a:ext cx="3596400" cy="6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333,000.00</a:t>
            </a:r>
            <a:endParaRPr/>
          </a:p>
        </p:txBody>
      </p:sp>
      <p:sp>
        <p:nvSpPr>
          <p:cNvPr id="1321" name="Google Shape;1321;p65"/>
          <p:cNvSpPr txBox="1"/>
          <p:nvPr>
            <p:ph idx="2" type="subTitle"/>
          </p:nvPr>
        </p:nvSpPr>
        <p:spPr>
          <a:xfrm>
            <a:off x="713225" y="2683088"/>
            <a:ext cx="35964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p:nvPr>
            <p:ph idx="3" type="title"/>
          </p:nvPr>
        </p:nvSpPr>
        <p:spPr>
          <a:xfrm>
            <a:off x="713225" y="2005007"/>
            <a:ext cx="3596400" cy="6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a:t>
            </a:r>
            <a:r>
              <a:rPr lang="en"/>
              <a:t>h 55m 23s</a:t>
            </a:r>
            <a:endParaRPr/>
          </a:p>
        </p:txBody>
      </p:sp>
      <p:sp>
        <p:nvSpPr>
          <p:cNvPr id="1323" name="Google Shape;1323;p65"/>
          <p:cNvSpPr txBox="1"/>
          <p:nvPr>
            <p:ph idx="4" type="subTitle"/>
          </p:nvPr>
        </p:nvSpPr>
        <p:spPr>
          <a:xfrm>
            <a:off x="713225" y="3892788"/>
            <a:ext cx="35964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p:nvPr>
            <p:ph idx="5" type="title"/>
          </p:nvPr>
        </p:nvSpPr>
        <p:spPr>
          <a:xfrm>
            <a:off x="713225" y="3214688"/>
            <a:ext cx="3596400" cy="6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rect b="b" l="l" r="r" t="t"/>
              <a:pathLst>
                <a:path extrusionOk="0" h="37592" w="34323">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1531450" y="3231050"/>
              <a:ext cx="474950" cy="663700"/>
            </a:xfrm>
            <a:custGeom>
              <a:rect b="b" l="l" r="r" t="t"/>
              <a:pathLst>
                <a:path extrusionOk="0" h="26548" w="18998">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1810325" y="3156875"/>
              <a:ext cx="664175" cy="976650"/>
            </a:xfrm>
            <a:custGeom>
              <a:rect b="b" l="l" r="r" t="t"/>
              <a:pathLst>
                <a:path extrusionOk="0" h="39066" w="26567">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1955475" y="3947125"/>
              <a:ext cx="254575" cy="60075"/>
            </a:xfrm>
            <a:custGeom>
              <a:rect b="b" l="l" r="r" t="t"/>
              <a:pathLst>
                <a:path extrusionOk="0" h="2403" w="10183">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5"/>
            <p:cNvSpPr/>
            <p:nvPr/>
          </p:nvSpPr>
          <p:spPr>
            <a:xfrm>
              <a:off x="2258700" y="3183475"/>
              <a:ext cx="215800" cy="298675"/>
            </a:xfrm>
            <a:custGeom>
              <a:rect b="b" l="l" r="r" t="t"/>
              <a:pathLst>
                <a:path extrusionOk="0" h="11947" w="8632">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5"/>
            <p:cNvSpPr/>
            <p:nvPr/>
          </p:nvSpPr>
          <p:spPr>
            <a:xfrm>
              <a:off x="1829325" y="3212350"/>
              <a:ext cx="86650" cy="237875"/>
            </a:xfrm>
            <a:custGeom>
              <a:rect b="b" l="l" r="r" t="t"/>
              <a:pathLst>
                <a:path extrusionOk="0" h="9515" w="3466">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5"/>
            <p:cNvSpPr/>
            <p:nvPr/>
          </p:nvSpPr>
          <p:spPr>
            <a:xfrm>
              <a:off x="1983575" y="3143200"/>
              <a:ext cx="321475" cy="198350"/>
            </a:xfrm>
            <a:custGeom>
              <a:rect b="b" l="l" r="r" t="t"/>
              <a:pathLst>
                <a:path extrusionOk="0" h="7934" w="12859">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5"/>
            <p:cNvSpPr/>
            <p:nvPr/>
          </p:nvSpPr>
          <p:spPr>
            <a:xfrm>
              <a:off x="1942550" y="3760225"/>
              <a:ext cx="169475" cy="131475"/>
            </a:xfrm>
            <a:custGeom>
              <a:rect b="b" l="l" r="r" t="t"/>
              <a:pathLst>
                <a:path extrusionOk="0" h="5259" w="6779">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1834650" y="3931200"/>
              <a:ext cx="91200" cy="152000"/>
            </a:xfrm>
            <a:custGeom>
              <a:rect b="b" l="l" r="r" t="t"/>
              <a:pathLst>
                <a:path extrusionOk="0" h="6080" w="3648">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1975225" y="4035400"/>
              <a:ext cx="161875" cy="95675"/>
            </a:xfrm>
            <a:custGeom>
              <a:rect b="b" l="l" r="r" t="t"/>
              <a:pathLst>
                <a:path extrusionOk="0" h="3827" w="6475">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1753350" y="3891600"/>
              <a:ext cx="849575" cy="351550"/>
            </a:xfrm>
            <a:custGeom>
              <a:rect b="b" l="l" r="r" t="t"/>
              <a:pathLst>
                <a:path extrusionOk="0" h="14062" w="33983">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1179625" y="4536075"/>
              <a:ext cx="147450" cy="165675"/>
            </a:xfrm>
            <a:custGeom>
              <a:rect b="b" l="l" r="r" t="t"/>
              <a:pathLst>
                <a:path extrusionOk="0" h="6627" w="5898">
                  <a:moveTo>
                    <a:pt x="547" y="0"/>
                  </a:moveTo>
                  <a:lnTo>
                    <a:pt x="0" y="6627"/>
                  </a:lnTo>
                  <a:lnTo>
                    <a:pt x="5046" y="6262"/>
                  </a:lnTo>
                  <a:lnTo>
                    <a:pt x="5897" y="882"/>
                  </a:lnTo>
                  <a:lnTo>
                    <a:pt x="54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879450" y="4668300"/>
              <a:ext cx="465850" cy="221900"/>
            </a:xfrm>
            <a:custGeom>
              <a:rect b="b" l="l" r="r" t="t"/>
              <a:pathLst>
                <a:path extrusionOk="0" h="8876" w="18634">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1175050" y="3750575"/>
              <a:ext cx="936975" cy="853900"/>
            </a:xfrm>
            <a:custGeom>
              <a:rect b="b" l="l" r="r" t="t"/>
              <a:pathLst>
                <a:path extrusionOk="0" h="34156" w="37479">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1162900" y="4543675"/>
              <a:ext cx="190000" cy="68400"/>
            </a:xfrm>
            <a:custGeom>
              <a:rect b="b" l="l" r="r" t="t"/>
              <a:pathLst>
                <a:path extrusionOk="0" h="2736" w="760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5"/>
            <p:cNvSpPr/>
            <p:nvPr/>
          </p:nvSpPr>
          <p:spPr>
            <a:xfrm>
              <a:off x="2019300" y="2991225"/>
              <a:ext cx="213875" cy="262025"/>
            </a:xfrm>
            <a:custGeom>
              <a:rect b="b" l="l" r="r" t="t"/>
              <a:pathLst>
                <a:path extrusionOk="0" h="10481" w="8555">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5"/>
            <p:cNvSpPr/>
            <p:nvPr/>
          </p:nvSpPr>
          <p:spPr>
            <a:xfrm>
              <a:off x="1870800" y="2930100"/>
              <a:ext cx="86975" cy="124675"/>
            </a:xfrm>
            <a:custGeom>
              <a:rect b="b" l="l" r="r" t="t"/>
              <a:pathLst>
                <a:path extrusionOk="0" h="4987" w="3479">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1878725" y="2728525"/>
              <a:ext cx="322225" cy="387250"/>
            </a:xfrm>
            <a:custGeom>
              <a:rect b="b" l="l" r="r" t="t"/>
              <a:pathLst>
                <a:path extrusionOk="0" h="15490" w="12889">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5"/>
            <p:cNvSpPr/>
            <p:nvPr/>
          </p:nvSpPr>
          <p:spPr>
            <a:xfrm>
              <a:off x="2081600" y="2732625"/>
              <a:ext cx="124650" cy="132500"/>
            </a:xfrm>
            <a:custGeom>
              <a:rect b="b" l="l" r="r" t="t"/>
              <a:pathLst>
                <a:path extrusionOk="0" h="5300" w="4986">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5"/>
            <p:cNvSpPr/>
            <p:nvPr/>
          </p:nvSpPr>
          <p:spPr>
            <a:xfrm>
              <a:off x="1958500" y="2726300"/>
              <a:ext cx="204450" cy="97575"/>
            </a:xfrm>
            <a:custGeom>
              <a:rect b="b" l="l" r="r" t="t"/>
              <a:pathLst>
                <a:path extrusionOk="0" h="3903" w="8178">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5"/>
            <p:cNvSpPr/>
            <p:nvPr/>
          </p:nvSpPr>
          <p:spPr>
            <a:xfrm>
              <a:off x="1811100" y="2735775"/>
              <a:ext cx="177575" cy="129100"/>
            </a:xfrm>
            <a:custGeom>
              <a:rect b="b" l="l" r="r" t="t"/>
              <a:pathLst>
                <a:path extrusionOk="0" h="5164" w="7103">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5"/>
            <p:cNvSpPr/>
            <p:nvPr/>
          </p:nvSpPr>
          <p:spPr>
            <a:xfrm>
              <a:off x="2164450" y="2851350"/>
              <a:ext cx="100225" cy="142200"/>
            </a:xfrm>
            <a:custGeom>
              <a:rect b="b" l="l" r="r" t="t"/>
              <a:pathLst>
                <a:path extrusionOk="0" h="5688" w="4009">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5"/>
            <p:cNvSpPr/>
            <p:nvPr/>
          </p:nvSpPr>
          <p:spPr>
            <a:xfrm>
              <a:off x="1702425" y="3990275"/>
              <a:ext cx="705200" cy="117250"/>
            </a:xfrm>
            <a:custGeom>
              <a:rect b="b" l="l" r="r" t="t"/>
              <a:pathLst>
                <a:path extrusionOk="0" h="4690" w="28208">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5"/>
            <p:cNvSpPr/>
            <p:nvPr/>
          </p:nvSpPr>
          <p:spPr>
            <a:xfrm>
              <a:off x="1511825" y="3597475"/>
              <a:ext cx="630475" cy="479025"/>
            </a:xfrm>
            <a:custGeom>
              <a:rect b="b" l="l" r="r" t="t"/>
              <a:pathLst>
                <a:path extrusionOk="0" h="19161" w="25219">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5"/>
            <p:cNvSpPr/>
            <p:nvPr/>
          </p:nvSpPr>
          <p:spPr>
            <a:xfrm>
              <a:off x="2052725" y="3653075"/>
              <a:ext cx="89575" cy="422675"/>
            </a:xfrm>
            <a:custGeom>
              <a:rect b="b" l="l" r="r" t="t"/>
              <a:pathLst>
                <a:path extrusionOk="0" h="16907" w="3583">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1805000" y="4313425"/>
              <a:ext cx="136825" cy="147450"/>
            </a:xfrm>
            <a:custGeom>
              <a:rect b="b" l="l" r="r" t="t"/>
              <a:pathLst>
                <a:path extrusionOk="0" h="5898" w="5473">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1495725" y="4239525"/>
              <a:ext cx="364775" cy="407250"/>
            </a:xfrm>
            <a:custGeom>
              <a:rect b="b" l="l" r="r" t="t"/>
              <a:pathLst>
                <a:path extrusionOk="0" h="16290" w="14591">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1870350" y="3846925"/>
              <a:ext cx="1114800" cy="591900"/>
            </a:xfrm>
            <a:custGeom>
              <a:rect b="b" l="l" r="r" t="t"/>
              <a:pathLst>
                <a:path extrusionOk="0" h="23676" w="44592">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5"/>
            <p:cNvSpPr/>
            <p:nvPr/>
          </p:nvSpPr>
          <p:spPr>
            <a:xfrm>
              <a:off x="1862775" y="4285925"/>
              <a:ext cx="115525" cy="171725"/>
            </a:xfrm>
            <a:custGeom>
              <a:rect b="b" l="l" r="r" t="t"/>
              <a:pathLst>
                <a:path extrusionOk="0" h="6869" w="4621">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5"/>
            <p:cNvSpPr/>
            <p:nvPr/>
          </p:nvSpPr>
          <p:spPr>
            <a:xfrm>
              <a:off x="2113525" y="3215575"/>
              <a:ext cx="541825" cy="781000"/>
            </a:xfrm>
            <a:custGeom>
              <a:rect b="b" l="l" r="r" t="t"/>
              <a:pathLst>
                <a:path extrusionOk="0" h="31240" w="21673">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2820225" y="4072550"/>
              <a:ext cx="617050" cy="133000"/>
            </a:xfrm>
            <a:custGeom>
              <a:rect b="b" l="l" r="r" t="t"/>
              <a:pathLst>
                <a:path extrusionOk="0" h="5320" w="24682">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5"/>
            <p:cNvSpPr/>
            <p:nvPr/>
          </p:nvSpPr>
          <p:spPr>
            <a:xfrm>
              <a:off x="2876450" y="4094575"/>
              <a:ext cx="549425" cy="91975"/>
            </a:xfrm>
            <a:custGeom>
              <a:rect b="b" l="l" r="r" t="t"/>
              <a:pathLst>
                <a:path extrusionOk="0" h="3679" w="21977">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5"/>
            <p:cNvSpPr/>
            <p:nvPr/>
          </p:nvSpPr>
          <p:spPr>
            <a:xfrm>
              <a:off x="2770825" y="3941075"/>
              <a:ext cx="617075" cy="133000"/>
            </a:xfrm>
            <a:custGeom>
              <a:rect b="b" l="l" r="r" t="t"/>
              <a:pathLst>
                <a:path extrusionOk="0" h="5320" w="24683">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5"/>
            <p:cNvSpPr/>
            <p:nvPr/>
          </p:nvSpPr>
          <p:spPr>
            <a:xfrm>
              <a:off x="2827075" y="3962350"/>
              <a:ext cx="550175" cy="92725"/>
            </a:xfrm>
            <a:custGeom>
              <a:rect b="b" l="l" r="r" t="t"/>
              <a:pathLst>
                <a:path extrusionOk="0" h="3709" w="22007">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2867350" y="3808850"/>
              <a:ext cx="616300" cy="132250"/>
            </a:xfrm>
            <a:custGeom>
              <a:rect b="b" l="l" r="r" t="t"/>
              <a:pathLst>
                <a:path extrusionOk="0" h="5290" w="24652">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5"/>
            <p:cNvSpPr/>
            <p:nvPr/>
          </p:nvSpPr>
          <p:spPr>
            <a:xfrm>
              <a:off x="2923575" y="3830125"/>
              <a:ext cx="549425" cy="92750"/>
            </a:xfrm>
            <a:custGeom>
              <a:rect b="b" l="l" r="r" t="t"/>
              <a:pathLst>
                <a:path extrusionOk="0" h="3710" w="21977">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5"/>
            <p:cNvSpPr/>
            <p:nvPr/>
          </p:nvSpPr>
          <p:spPr>
            <a:xfrm>
              <a:off x="2910650" y="3466900"/>
              <a:ext cx="84375" cy="300950"/>
            </a:xfrm>
            <a:custGeom>
              <a:rect b="b" l="l" r="r" t="t"/>
              <a:pathLst>
                <a:path extrusionOk="0" h="12038" w="3375">
                  <a:moveTo>
                    <a:pt x="1551" y="1"/>
                  </a:moveTo>
                  <a:lnTo>
                    <a:pt x="1" y="244"/>
                  </a:lnTo>
                  <a:lnTo>
                    <a:pt x="1794" y="12037"/>
                  </a:lnTo>
                  <a:lnTo>
                    <a:pt x="3375" y="11794"/>
                  </a:lnTo>
                  <a:lnTo>
                    <a:pt x="155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5"/>
            <p:cNvSpPr/>
            <p:nvPr/>
          </p:nvSpPr>
          <p:spPr>
            <a:xfrm>
              <a:off x="2910650" y="3427400"/>
              <a:ext cx="38775" cy="44850"/>
            </a:xfrm>
            <a:custGeom>
              <a:rect b="b" l="l" r="r" t="t"/>
              <a:pathLst>
                <a:path extrusionOk="0" h="1794" w="1551">
                  <a:moveTo>
                    <a:pt x="517" y="0"/>
                  </a:moveTo>
                  <a:lnTo>
                    <a:pt x="335" y="608"/>
                  </a:lnTo>
                  <a:lnTo>
                    <a:pt x="1" y="1794"/>
                  </a:lnTo>
                  <a:lnTo>
                    <a:pt x="1551" y="1550"/>
                  </a:lnTo>
                  <a:lnTo>
                    <a:pt x="882" y="517"/>
                  </a:lnTo>
                  <a:lnTo>
                    <a:pt x="51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2952450" y="3740475"/>
              <a:ext cx="42575" cy="27375"/>
            </a:xfrm>
            <a:custGeom>
              <a:rect b="b" l="l" r="r" t="t"/>
              <a:pathLst>
                <a:path extrusionOk="0" h="1095" w="1703">
                  <a:moveTo>
                    <a:pt x="1551" y="0"/>
                  </a:moveTo>
                  <a:lnTo>
                    <a:pt x="0" y="243"/>
                  </a:lnTo>
                  <a:lnTo>
                    <a:pt x="122" y="1094"/>
                  </a:lnTo>
                  <a:lnTo>
                    <a:pt x="1703" y="851"/>
                  </a:lnTo>
                  <a:lnTo>
                    <a:pt x="155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2955500" y="3761750"/>
              <a:ext cx="41800" cy="22825"/>
            </a:xfrm>
            <a:custGeom>
              <a:rect b="b" l="l" r="r" t="t"/>
              <a:pathLst>
                <a:path extrusionOk="0" h="913" w="1672">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2919025" y="3427400"/>
              <a:ext cx="13700" cy="15225"/>
            </a:xfrm>
            <a:custGeom>
              <a:rect b="b" l="l" r="r" t="t"/>
              <a:pathLst>
                <a:path extrusionOk="0" h="609" w="548">
                  <a:moveTo>
                    <a:pt x="182" y="0"/>
                  </a:moveTo>
                  <a:lnTo>
                    <a:pt x="0" y="608"/>
                  </a:lnTo>
                  <a:lnTo>
                    <a:pt x="0" y="608"/>
                  </a:lnTo>
                  <a:lnTo>
                    <a:pt x="547" y="517"/>
                  </a:lnTo>
                  <a:lnTo>
                    <a:pt x="18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2950175" y="3725275"/>
              <a:ext cx="41825" cy="21300"/>
            </a:xfrm>
            <a:custGeom>
              <a:rect b="b" l="l" r="r" t="t"/>
              <a:pathLst>
                <a:path extrusionOk="0" h="852" w="1673">
                  <a:moveTo>
                    <a:pt x="1581" y="0"/>
                  </a:moveTo>
                  <a:lnTo>
                    <a:pt x="0" y="243"/>
                  </a:lnTo>
                  <a:lnTo>
                    <a:pt x="91" y="851"/>
                  </a:lnTo>
                  <a:lnTo>
                    <a:pt x="1672" y="608"/>
                  </a:lnTo>
                  <a:lnTo>
                    <a:pt x="158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2980575" y="3467675"/>
              <a:ext cx="41050" cy="299400"/>
            </a:xfrm>
            <a:custGeom>
              <a:rect b="b" l="l" r="r" t="t"/>
              <a:pathLst>
                <a:path extrusionOk="0" h="11976" w="1642">
                  <a:moveTo>
                    <a:pt x="0" y="0"/>
                  </a:moveTo>
                  <a:lnTo>
                    <a:pt x="61" y="11976"/>
                  </a:lnTo>
                  <a:lnTo>
                    <a:pt x="1641" y="11946"/>
                  </a:lnTo>
                  <a:lnTo>
                    <a:pt x="158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2980575" y="3425125"/>
              <a:ext cx="40300" cy="42575"/>
            </a:xfrm>
            <a:custGeom>
              <a:rect b="b" l="l" r="r" t="t"/>
              <a:pathLst>
                <a:path extrusionOk="0" h="1703" w="1612">
                  <a:moveTo>
                    <a:pt x="790" y="0"/>
                  </a:moveTo>
                  <a:lnTo>
                    <a:pt x="547" y="578"/>
                  </a:lnTo>
                  <a:lnTo>
                    <a:pt x="0" y="1702"/>
                  </a:lnTo>
                  <a:lnTo>
                    <a:pt x="1611" y="1702"/>
                  </a:lnTo>
                  <a:lnTo>
                    <a:pt x="1064" y="578"/>
                  </a:lnTo>
                  <a:lnTo>
                    <a:pt x="79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2982075" y="3745025"/>
              <a:ext cx="39550" cy="22050"/>
            </a:xfrm>
            <a:custGeom>
              <a:rect b="b" l="l" r="r" t="t"/>
              <a:pathLst>
                <a:path extrusionOk="0" h="882" w="1582">
                  <a:moveTo>
                    <a:pt x="1" y="1"/>
                  </a:moveTo>
                  <a:lnTo>
                    <a:pt x="1" y="882"/>
                  </a:lnTo>
                  <a:lnTo>
                    <a:pt x="1581" y="852"/>
                  </a:lnTo>
                  <a:lnTo>
                    <a:pt x="158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2982075" y="3767075"/>
              <a:ext cx="39550" cy="16725"/>
            </a:xfrm>
            <a:custGeom>
              <a:rect b="b" l="l" r="r" t="t"/>
              <a:pathLst>
                <a:path extrusionOk="0" h="669" w="1582">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5"/>
            <p:cNvSpPr/>
            <p:nvPr/>
          </p:nvSpPr>
          <p:spPr>
            <a:xfrm>
              <a:off x="2994250" y="3425125"/>
              <a:ext cx="12925" cy="14450"/>
            </a:xfrm>
            <a:custGeom>
              <a:rect b="b" l="l" r="r" t="t"/>
              <a:pathLst>
                <a:path extrusionOk="0" h="578" w="517">
                  <a:moveTo>
                    <a:pt x="243" y="0"/>
                  </a:moveTo>
                  <a:lnTo>
                    <a:pt x="0" y="578"/>
                  </a:lnTo>
                  <a:lnTo>
                    <a:pt x="517" y="578"/>
                  </a:lnTo>
                  <a:lnTo>
                    <a:pt x="24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5"/>
            <p:cNvSpPr/>
            <p:nvPr/>
          </p:nvSpPr>
          <p:spPr>
            <a:xfrm>
              <a:off x="2982075" y="3729075"/>
              <a:ext cx="39550" cy="15975"/>
            </a:xfrm>
            <a:custGeom>
              <a:rect b="b" l="l" r="r" t="t"/>
              <a:pathLst>
                <a:path extrusionOk="0" h="639" w="1582">
                  <a:moveTo>
                    <a:pt x="1" y="0"/>
                  </a:moveTo>
                  <a:lnTo>
                    <a:pt x="1" y="639"/>
                  </a:lnTo>
                  <a:lnTo>
                    <a:pt x="1581" y="639"/>
                  </a:lnTo>
                  <a:lnTo>
                    <a:pt x="158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3007925" y="3466150"/>
              <a:ext cx="81325" cy="301700"/>
            </a:xfrm>
            <a:custGeom>
              <a:rect b="b" l="l" r="r" t="t"/>
              <a:pathLst>
                <a:path extrusionOk="0" h="12068" w="3253">
                  <a:moveTo>
                    <a:pt x="1672" y="0"/>
                  </a:moveTo>
                  <a:lnTo>
                    <a:pt x="0" y="11855"/>
                  </a:lnTo>
                  <a:lnTo>
                    <a:pt x="1581" y="12067"/>
                  </a:lnTo>
                  <a:lnTo>
                    <a:pt x="3253" y="244"/>
                  </a:lnTo>
                  <a:lnTo>
                    <a:pt x="167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3049725" y="3426625"/>
              <a:ext cx="39525" cy="45625"/>
            </a:xfrm>
            <a:custGeom>
              <a:rect b="b" l="l" r="r" t="t"/>
              <a:pathLst>
                <a:path extrusionOk="0" h="1825" w="1581">
                  <a:moveTo>
                    <a:pt x="1034" y="1"/>
                  </a:moveTo>
                  <a:lnTo>
                    <a:pt x="669" y="548"/>
                  </a:lnTo>
                  <a:lnTo>
                    <a:pt x="0" y="1581"/>
                  </a:lnTo>
                  <a:lnTo>
                    <a:pt x="1581" y="1825"/>
                  </a:lnTo>
                  <a:lnTo>
                    <a:pt x="1216" y="609"/>
                  </a:lnTo>
                  <a:lnTo>
                    <a:pt x="103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5"/>
            <p:cNvSpPr/>
            <p:nvPr/>
          </p:nvSpPr>
          <p:spPr>
            <a:xfrm>
              <a:off x="3007925" y="3741225"/>
              <a:ext cx="41825" cy="26625"/>
            </a:xfrm>
            <a:custGeom>
              <a:rect b="b" l="l" r="r" t="t"/>
              <a:pathLst>
                <a:path extrusionOk="0" h="1065" w="1673">
                  <a:moveTo>
                    <a:pt x="122" y="1"/>
                  </a:moveTo>
                  <a:lnTo>
                    <a:pt x="0" y="852"/>
                  </a:lnTo>
                  <a:lnTo>
                    <a:pt x="1551" y="1064"/>
                  </a:lnTo>
                  <a:lnTo>
                    <a:pt x="1672" y="213"/>
                  </a:lnTo>
                  <a:lnTo>
                    <a:pt x="1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p:nvPr/>
          </p:nvSpPr>
          <p:spPr>
            <a:xfrm>
              <a:off x="3005650" y="3762500"/>
              <a:ext cx="41050" cy="22075"/>
            </a:xfrm>
            <a:custGeom>
              <a:rect b="b" l="l" r="r" t="t"/>
              <a:pathLst>
                <a:path extrusionOk="0" h="883" w="1642">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3066425" y="3426625"/>
              <a:ext cx="13700" cy="15225"/>
            </a:xfrm>
            <a:custGeom>
              <a:rect b="b" l="l" r="r" t="t"/>
              <a:pathLst>
                <a:path extrusionOk="0" h="609" w="548">
                  <a:moveTo>
                    <a:pt x="366" y="1"/>
                  </a:moveTo>
                  <a:lnTo>
                    <a:pt x="1" y="548"/>
                  </a:lnTo>
                  <a:lnTo>
                    <a:pt x="548" y="609"/>
                  </a:lnTo>
                  <a:lnTo>
                    <a:pt x="36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3010950" y="3725275"/>
              <a:ext cx="41075" cy="21300"/>
            </a:xfrm>
            <a:custGeom>
              <a:rect b="b" l="l" r="r" t="t"/>
              <a:pathLst>
                <a:path extrusionOk="0" h="852" w="1643">
                  <a:moveTo>
                    <a:pt x="92" y="0"/>
                  </a:moveTo>
                  <a:lnTo>
                    <a:pt x="1" y="608"/>
                  </a:lnTo>
                  <a:lnTo>
                    <a:pt x="1551" y="851"/>
                  </a:lnTo>
                  <a:lnTo>
                    <a:pt x="1642" y="213"/>
                  </a:lnTo>
                  <a:lnTo>
                    <a:pt x="9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5"/>
            <p:cNvSpPr/>
            <p:nvPr/>
          </p:nvSpPr>
          <p:spPr>
            <a:xfrm>
              <a:off x="2893925" y="3618125"/>
              <a:ext cx="211275" cy="31175"/>
            </a:xfrm>
            <a:custGeom>
              <a:rect b="b" l="l" r="r" t="t"/>
              <a:pathLst>
                <a:path extrusionOk="0" h="1247" w="8451">
                  <a:moveTo>
                    <a:pt x="1" y="0"/>
                  </a:moveTo>
                  <a:lnTo>
                    <a:pt x="153" y="1247"/>
                  </a:lnTo>
                  <a:lnTo>
                    <a:pt x="8390" y="456"/>
                  </a:lnTo>
                  <a:lnTo>
                    <a:pt x="845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5"/>
            <p:cNvSpPr/>
            <p:nvPr/>
          </p:nvSpPr>
          <p:spPr>
            <a:xfrm>
              <a:off x="2890900" y="3589250"/>
              <a:ext cx="217350" cy="219625"/>
            </a:xfrm>
            <a:custGeom>
              <a:rect b="b" l="l" r="r" t="t"/>
              <a:pathLst>
                <a:path extrusionOk="0" h="8785" w="8694">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3000000" cy="3000000"/>
        </p:xfrm>
        <a:graphic>
          <a:graphicData uri="http://schemas.openxmlformats.org/drawingml/2006/table">
            <a:tbl>
              <a:tblPr>
                <a:noFill/>
                <a:tableStyleId>{9824CFA6-F01F-4D1B-8E71-D0E26E0278BD}</a:tableStyleId>
              </a:tblPr>
              <a:tblGrid>
                <a:gridCol w="1376500"/>
                <a:gridCol w="2195925"/>
                <a:gridCol w="2195825"/>
              </a:tblGrid>
              <a:tr h="598025">
                <a:tc>
                  <a:txBody>
                    <a:bodyPr/>
                    <a:lstStyle/>
                    <a:p>
                      <a:pPr indent="0" lvl="0" marL="114300" rtl="0" algn="l">
                        <a:spcBef>
                          <a:spcPts val="0"/>
                        </a:spcBef>
                        <a:spcAft>
                          <a:spcPts val="0"/>
                        </a:spcAft>
                        <a:buNone/>
                      </a:pPr>
                      <a:r>
                        <a:rPr b="1" lang="en" sz="2200">
                          <a:solidFill>
                            <a:schemeClr val="dk1"/>
                          </a:solidFill>
                          <a:latin typeface="El Messiri"/>
                          <a:ea typeface="El Messiri"/>
                          <a:cs typeface="El Messiri"/>
                          <a:sym typeface="El Messiri"/>
                        </a:rPr>
                        <a:t>Fortran</a:t>
                      </a:r>
                      <a:endParaRPr b="1" sz="2200">
                        <a:solidFill>
                          <a:schemeClr val="dk1"/>
                        </a:solidFill>
                        <a:latin typeface="El Messiri"/>
                        <a:ea typeface="El Messiri"/>
                        <a:cs typeface="El Messiri"/>
                        <a:sym typeface="El Messiri"/>
                      </a:endParaRPr>
                    </a:p>
                  </a:txBody>
                  <a:tcPr marT="91425" marB="91425" marR="816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5715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44344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5715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a:t>
                      </a:r>
                      <a:r>
                        <a:rPr lang="en" sz="1600">
                          <a:solidFill>
                            <a:schemeClr val="dk1"/>
                          </a:solidFill>
                          <a:latin typeface="Baloo 2"/>
                          <a:ea typeface="Baloo 2"/>
                          <a:cs typeface="Baloo 2"/>
                          <a:sym typeface="Baloo 2"/>
                        </a:rPr>
                        <a:t> a gas giant and has several rings</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44344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98025">
                <a:tc>
                  <a:txBody>
                    <a:bodyPr/>
                    <a:lstStyle/>
                    <a:p>
                      <a:pPr indent="0" lvl="0" marL="114300" marR="0" rtl="0" algn="l">
                        <a:spcBef>
                          <a:spcPts val="0"/>
                        </a:spcBef>
                        <a:spcAft>
                          <a:spcPts val="0"/>
                        </a:spcAft>
                        <a:buNone/>
                      </a:pPr>
                      <a:r>
                        <a:rPr b="1" lang="en" sz="2200">
                          <a:solidFill>
                            <a:schemeClr val="dk1"/>
                          </a:solidFill>
                          <a:latin typeface="El Messiri"/>
                          <a:ea typeface="El Messiri"/>
                          <a:cs typeface="El Messiri"/>
                          <a:sym typeface="El Messiri"/>
                        </a:rPr>
                        <a:t>Lisp</a:t>
                      </a:r>
                      <a:endParaRPr b="1" sz="2200">
                        <a:solidFill>
                          <a:schemeClr val="dk1"/>
                        </a:solidFill>
                        <a:latin typeface="El Messiri"/>
                        <a:ea typeface="El Messiri"/>
                        <a:cs typeface="El Messiri"/>
                        <a:sym typeface="El Messi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5715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5715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98025">
                <a:tc>
                  <a:txBody>
                    <a:bodyPr/>
                    <a:lstStyle/>
                    <a:p>
                      <a:pPr indent="0" lvl="0" marL="114300" marR="0" rtl="0" algn="l">
                        <a:spcBef>
                          <a:spcPts val="0"/>
                        </a:spcBef>
                        <a:spcAft>
                          <a:spcPts val="0"/>
                        </a:spcAft>
                        <a:buNone/>
                      </a:pPr>
                      <a:r>
                        <a:rPr b="1" lang="en" sz="2200">
                          <a:solidFill>
                            <a:schemeClr val="dk1"/>
                          </a:solidFill>
                          <a:latin typeface="El Messiri"/>
                          <a:ea typeface="El Messiri"/>
                          <a:cs typeface="El Messiri"/>
                          <a:sym typeface="El Messiri"/>
                        </a:rPr>
                        <a:t>Python</a:t>
                      </a:r>
                      <a:endParaRPr b="1" sz="2200">
                        <a:solidFill>
                          <a:schemeClr val="dk1"/>
                        </a:solidFill>
                        <a:latin typeface="El Messiri"/>
                        <a:ea typeface="El Messiri"/>
                        <a:cs typeface="El Messiri"/>
                        <a:sym typeface="El Messir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000000">
                          <a:alpha val="0"/>
                        </a:srgbClr>
                      </a:solidFill>
                      <a:prstDash val="solid"/>
                      <a:round/>
                      <a:headEnd len="sm" w="sm" type="none"/>
                      <a:tailEnd len="sm" w="sm" type="none"/>
                    </a:lnB>
                    <a:solidFill>
                      <a:schemeClr val="dk2"/>
                    </a:solidFill>
                  </a:tcPr>
                </a:tc>
                <a:tc>
                  <a:txBody>
                    <a:bodyPr/>
                    <a:lstStyle/>
                    <a:p>
                      <a:pPr indent="0" lvl="0" marL="5715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443440">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a:t>
                      </a:r>
                      <a:r>
                        <a:rPr lang="en" sz="1600">
                          <a:solidFill>
                            <a:schemeClr val="dk1"/>
                          </a:solidFill>
                          <a:latin typeface="Baloo 2"/>
                          <a:ea typeface="Baloo 2"/>
                          <a:cs typeface="Baloo 2"/>
                          <a:sym typeface="Baloo 2"/>
                        </a:rPr>
                        <a:t>far away from Earth</a:t>
                      </a:r>
                      <a:endParaRPr sz="1600">
                        <a:solidFill>
                          <a:schemeClr val="dk1"/>
                        </a:solidFill>
                        <a:latin typeface="Baloo 2"/>
                        <a:ea typeface="Baloo 2"/>
                        <a:cs typeface="Baloo 2"/>
                        <a:sym typeface="Balo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443440">
                          <a:alpha val="0"/>
                        </a:srgbClr>
                      </a:solidFill>
                      <a:prstDash val="solid"/>
                      <a:round/>
                      <a:headEnd len="sm" w="sm" type="none"/>
                      <a:tailEnd len="sm" w="sm" type="none"/>
                    </a:lnB>
                    <a:solidFill>
                      <a:schemeClr val="dk2"/>
                    </a:solidFill>
                  </a:tcPr>
                </a:tc>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6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Diagram</a:t>
            </a:r>
            <a:endParaRPr b="1"/>
          </a:p>
        </p:txBody>
      </p:sp>
      <p:cxnSp>
        <p:nvCxnSpPr>
          <p:cNvPr id="1419" name="Google Shape;1419;p67"/>
          <p:cNvCxnSpPr>
            <a:stCxn id="1420" idx="2"/>
            <a:endCxn id="1421" idx="0"/>
          </p:cNvCxnSpPr>
          <p:nvPr/>
        </p:nvCxnSpPr>
        <p:spPr>
          <a:xfrm flipH="1" rot="-5400000">
            <a:off x="5133275" y="1084300"/>
            <a:ext cx="647700" cy="1770300"/>
          </a:xfrm>
          <a:prstGeom prst="bentConnector3">
            <a:avLst>
              <a:gd fmla="val 50008" name="adj1"/>
            </a:avLst>
          </a:prstGeom>
          <a:noFill/>
          <a:ln cap="flat" cmpd="sng" w="9525">
            <a:solidFill>
              <a:schemeClr val="dk1"/>
            </a:solidFill>
            <a:prstDash val="solid"/>
            <a:miter lim="8000"/>
            <a:headEnd len="sm" w="sm" type="none"/>
            <a:tailEnd len="sm" w="sm" type="none"/>
          </a:ln>
        </p:spPr>
      </p:cxnSp>
      <p:cxnSp>
        <p:nvCxnSpPr>
          <p:cNvPr id="1422" name="Google Shape;1422;p67"/>
          <p:cNvCxnSpPr>
            <a:stCxn id="1423" idx="0"/>
            <a:endCxn id="1420" idx="2"/>
          </p:cNvCxnSpPr>
          <p:nvPr/>
        </p:nvCxnSpPr>
        <p:spPr>
          <a:xfrm rot="-5400000">
            <a:off x="3363000" y="1084400"/>
            <a:ext cx="647700" cy="1770300"/>
          </a:xfrm>
          <a:prstGeom prst="bentConnector3">
            <a:avLst>
              <a:gd fmla="val 50008" name="adj1"/>
            </a:avLst>
          </a:prstGeom>
          <a:noFill/>
          <a:ln cap="flat" cmpd="sng" w="9525">
            <a:solidFill>
              <a:schemeClr val="dk1"/>
            </a:solidFill>
            <a:prstDash val="solid"/>
            <a:miter lim="8000"/>
            <a:headEnd len="sm" w="sm" type="none"/>
            <a:tailEnd len="sm" w="sm" type="none"/>
          </a:ln>
        </p:spPr>
      </p:cxnSp>
      <p:cxnSp>
        <p:nvCxnSpPr>
          <p:cNvPr id="1424" name="Google Shape;1424;p67"/>
          <p:cNvCxnSpPr>
            <a:stCxn id="1423" idx="2"/>
            <a:endCxn id="1425" idx="0"/>
          </p:cNvCxnSpPr>
          <p:nvPr/>
        </p:nvCxnSpPr>
        <p:spPr>
          <a:xfrm flipH="1" rot="-5400000">
            <a:off x="2881500" y="2579900"/>
            <a:ext cx="685800" cy="845400"/>
          </a:xfrm>
          <a:prstGeom prst="bentConnector3">
            <a:avLst>
              <a:gd fmla="val 50000" name="adj1"/>
            </a:avLst>
          </a:prstGeom>
          <a:noFill/>
          <a:ln cap="flat" cmpd="sng" w="9525">
            <a:solidFill>
              <a:schemeClr val="dk1"/>
            </a:solidFill>
            <a:prstDash val="solid"/>
            <a:miter lim="8000"/>
            <a:headEnd len="sm" w="sm" type="none"/>
            <a:tailEnd len="sm" w="sm" type="none"/>
          </a:ln>
        </p:spPr>
      </p:cxnSp>
      <p:cxnSp>
        <p:nvCxnSpPr>
          <p:cNvPr id="1426" name="Google Shape;1426;p67"/>
          <p:cNvCxnSpPr>
            <a:stCxn id="1427" idx="0"/>
            <a:endCxn id="1423" idx="2"/>
          </p:cNvCxnSpPr>
          <p:nvPr/>
        </p:nvCxnSpPr>
        <p:spPr>
          <a:xfrm rot="-5400000">
            <a:off x="2036250" y="2579900"/>
            <a:ext cx="685800" cy="845400"/>
          </a:xfrm>
          <a:prstGeom prst="bentConnector3">
            <a:avLst>
              <a:gd fmla="val 50000" name="adj1"/>
            </a:avLst>
          </a:prstGeom>
          <a:noFill/>
          <a:ln cap="flat" cmpd="sng" w="9525">
            <a:solidFill>
              <a:schemeClr val="dk1"/>
            </a:solidFill>
            <a:prstDash val="solid"/>
            <a:miter lim="8000"/>
            <a:headEnd len="sm" w="sm" type="none"/>
            <a:tailEnd len="sm" w="sm" type="none"/>
          </a:ln>
        </p:spPr>
      </p:cxnSp>
      <p:cxnSp>
        <p:nvCxnSpPr>
          <p:cNvPr id="1428" name="Google Shape;1428;p67"/>
          <p:cNvCxnSpPr>
            <a:stCxn id="1421" idx="2"/>
            <a:endCxn id="1429" idx="0"/>
          </p:cNvCxnSpPr>
          <p:nvPr/>
        </p:nvCxnSpPr>
        <p:spPr>
          <a:xfrm flipH="1" rot="-5400000">
            <a:off x="6422100" y="2579900"/>
            <a:ext cx="685800" cy="845400"/>
          </a:xfrm>
          <a:prstGeom prst="bentConnector3">
            <a:avLst>
              <a:gd fmla="val 50000" name="adj1"/>
            </a:avLst>
          </a:prstGeom>
          <a:noFill/>
          <a:ln cap="flat" cmpd="sng" w="9525">
            <a:solidFill>
              <a:schemeClr val="dk1"/>
            </a:solidFill>
            <a:prstDash val="solid"/>
            <a:miter lim="8000"/>
            <a:headEnd len="sm" w="sm" type="none"/>
            <a:tailEnd len="sm" w="sm" type="none"/>
          </a:ln>
        </p:spPr>
      </p:cxnSp>
      <p:cxnSp>
        <p:nvCxnSpPr>
          <p:cNvPr id="1430" name="Google Shape;1430;p67"/>
          <p:cNvCxnSpPr>
            <a:stCxn id="1431" idx="0"/>
            <a:endCxn id="1421" idx="2"/>
          </p:cNvCxnSpPr>
          <p:nvPr/>
        </p:nvCxnSpPr>
        <p:spPr>
          <a:xfrm rot="-5400000">
            <a:off x="5576850" y="2579900"/>
            <a:ext cx="685800" cy="845400"/>
          </a:xfrm>
          <a:prstGeom prst="bentConnector3">
            <a:avLst>
              <a:gd fmla="val 50000" name="adj1"/>
            </a:avLst>
          </a:prstGeom>
          <a:noFill/>
          <a:ln cap="flat" cmpd="sng" w="9525">
            <a:solidFill>
              <a:schemeClr val="dk1"/>
            </a:solidFill>
            <a:prstDash val="solid"/>
            <a:miter lim="8000"/>
            <a:headEnd len="sm" w="sm" type="none"/>
            <a:tailEnd len="sm" w="sm" type="none"/>
          </a:ln>
        </p:spPr>
      </p:cxnSp>
      <p:sp>
        <p:nvSpPr>
          <p:cNvPr id="1420" name="Google Shape;1420;p67"/>
          <p:cNvSpPr txBox="1"/>
          <p:nvPr/>
        </p:nvSpPr>
        <p:spPr>
          <a:xfrm>
            <a:off x="3490025" y="1279300"/>
            <a:ext cx="2163900" cy="36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Programming</a:t>
            </a:r>
            <a:endParaRPr b="1" sz="2200">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aloo 2"/>
                <a:ea typeface="Baloo 2"/>
                <a:cs typeface="Baloo 2"/>
                <a:sym typeface="Baloo 2"/>
              </a:rPr>
              <a:t>Mercury</a:t>
            </a:r>
            <a:endParaRPr b="1" sz="1600">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aloo 2"/>
                <a:ea typeface="Baloo 2"/>
                <a:cs typeface="Baloo 2"/>
                <a:sym typeface="Baloo 2"/>
              </a:rPr>
              <a:t>Mars</a:t>
            </a:r>
            <a:endParaRPr b="1" sz="1600">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57150" rtl="0" algn="ct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57150" rtl="0" algn="ctr">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Need more text columns?</a:t>
            </a:r>
            <a:endParaRPr/>
          </a:p>
        </p:txBody>
      </p:sp>
      <p:sp>
        <p:nvSpPr>
          <p:cNvPr id="1438" name="Google Shape;1438;p68"/>
          <p:cNvSpPr txBox="1"/>
          <p:nvPr>
            <p:ph idx="1" type="subTitle"/>
          </p:nvPr>
        </p:nvSpPr>
        <p:spPr>
          <a:xfrm>
            <a:off x="3937325" y="1487500"/>
            <a:ext cx="20676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1439" name="Google Shape;1439;p68"/>
          <p:cNvSpPr txBox="1"/>
          <p:nvPr>
            <p:ph idx="2" type="subTitle"/>
          </p:nvPr>
        </p:nvSpPr>
        <p:spPr>
          <a:xfrm>
            <a:off x="6363125" y="1487500"/>
            <a:ext cx="20676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40" name="Google Shape;1440;p68"/>
          <p:cNvSpPr txBox="1"/>
          <p:nvPr>
            <p:ph idx="3" type="subTitle"/>
          </p:nvPr>
        </p:nvSpPr>
        <p:spPr>
          <a:xfrm>
            <a:off x="3937325" y="1883175"/>
            <a:ext cx="20676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a:t>
            </a:r>
            <a:r>
              <a:rPr lang="en"/>
              <a:t>s the closest planet to the Sun</a:t>
            </a:r>
            <a:endParaRPr/>
          </a:p>
        </p:txBody>
      </p:sp>
      <p:sp>
        <p:nvSpPr>
          <p:cNvPr id="1441" name="Google Shape;1441;p68"/>
          <p:cNvSpPr txBox="1"/>
          <p:nvPr>
            <p:ph idx="4" type="subTitle"/>
          </p:nvPr>
        </p:nvSpPr>
        <p:spPr>
          <a:xfrm>
            <a:off x="6363125" y="1880348"/>
            <a:ext cx="20676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p:nvPr>
            <p:ph idx="5" type="subTitle"/>
          </p:nvPr>
        </p:nvSpPr>
        <p:spPr>
          <a:xfrm>
            <a:off x="3937325" y="2913050"/>
            <a:ext cx="20676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1443" name="Google Shape;1443;p68"/>
          <p:cNvSpPr txBox="1"/>
          <p:nvPr>
            <p:ph idx="6" type="subTitle"/>
          </p:nvPr>
        </p:nvSpPr>
        <p:spPr>
          <a:xfrm>
            <a:off x="6363125" y="2913051"/>
            <a:ext cx="20676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1444" name="Google Shape;1444;p68"/>
          <p:cNvSpPr txBox="1"/>
          <p:nvPr>
            <p:ph idx="7" type="subTitle"/>
          </p:nvPr>
        </p:nvSpPr>
        <p:spPr>
          <a:xfrm>
            <a:off x="3937325" y="3308725"/>
            <a:ext cx="20676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 cold place</a:t>
            </a:r>
            <a:endParaRPr/>
          </a:p>
        </p:txBody>
      </p:sp>
      <p:sp>
        <p:nvSpPr>
          <p:cNvPr id="1445" name="Google Shape;1445;p68"/>
          <p:cNvSpPr txBox="1"/>
          <p:nvPr>
            <p:ph idx="8" type="subTitle"/>
          </p:nvPr>
        </p:nvSpPr>
        <p:spPr>
          <a:xfrm>
            <a:off x="6363125" y="3305899"/>
            <a:ext cx="2067600" cy="6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rect b="b" l="l" r="r" t="t"/>
              <a:pathLst>
                <a:path extrusionOk="0" h="64340" w="7079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6222275" y="3030725"/>
              <a:ext cx="392875" cy="832100"/>
            </a:xfrm>
            <a:custGeom>
              <a:rect b="b" l="l" r="r" t="t"/>
              <a:pathLst>
                <a:path extrusionOk="0" h="33284" w="15715">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5612075" y="2964625"/>
              <a:ext cx="832875" cy="1101650"/>
            </a:xfrm>
            <a:custGeom>
              <a:rect b="b" l="l" r="r" t="t"/>
              <a:pathLst>
                <a:path extrusionOk="0" h="44066" w="33315">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5811925" y="3674750"/>
              <a:ext cx="399725" cy="108025"/>
            </a:xfrm>
            <a:custGeom>
              <a:rect b="b" l="l" r="r" t="t"/>
              <a:pathLst>
                <a:path extrusionOk="0" h="4321" w="15989">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5581675" y="2928375"/>
              <a:ext cx="391375" cy="1089475"/>
            </a:xfrm>
            <a:custGeom>
              <a:rect b="b" l="l" r="r" t="t"/>
              <a:pathLst>
                <a:path extrusionOk="0" h="43579" w="15655">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6109800" y="2950325"/>
              <a:ext cx="284225" cy="1058400"/>
            </a:xfrm>
            <a:custGeom>
              <a:rect b="b" l="l" r="r" t="t"/>
              <a:pathLst>
                <a:path extrusionOk="0" h="42336" w="11369">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5567250" y="3722225"/>
              <a:ext cx="1054750" cy="449875"/>
            </a:xfrm>
            <a:custGeom>
              <a:rect b="b" l="l" r="r" t="t"/>
              <a:pathLst>
                <a:path extrusionOk="0" h="17995" w="4219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6189600" y="4249600"/>
              <a:ext cx="155800" cy="154275"/>
            </a:xfrm>
            <a:custGeom>
              <a:rect b="b" l="l" r="r" t="t"/>
              <a:pathLst>
                <a:path extrusionOk="0" h="6171" w="6232">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6280775" y="4155225"/>
              <a:ext cx="410375" cy="457325"/>
            </a:xfrm>
            <a:custGeom>
              <a:rect b="b" l="l" r="r" t="t"/>
              <a:pathLst>
                <a:path extrusionOk="0" h="18293" w="16415">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a:off x="5182725" y="3773650"/>
              <a:ext cx="1122400" cy="595950"/>
            </a:xfrm>
            <a:custGeom>
              <a:rect b="b" l="l" r="r" t="t"/>
              <a:pathLst>
                <a:path extrusionOk="0" h="23838" w="44896">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p:nvPr/>
          </p:nvSpPr>
          <p:spPr>
            <a:xfrm>
              <a:off x="6196425" y="4215475"/>
              <a:ext cx="116300" cy="172600"/>
            </a:xfrm>
            <a:custGeom>
              <a:rect b="b" l="l" r="r" t="t"/>
              <a:pathLst>
                <a:path extrusionOk="0" h="6904" w="4652">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5812675" y="4242000"/>
              <a:ext cx="160375" cy="161875"/>
            </a:xfrm>
            <a:custGeom>
              <a:rect b="b" l="l" r="r" t="t"/>
              <a:pathLst>
                <a:path extrusionOk="0" h="6475" w="6415">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5488975" y="4165400"/>
              <a:ext cx="387575" cy="467750"/>
            </a:xfrm>
            <a:custGeom>
              <a:rect b="b" l="l" r="r" t="t"/>
              <a:pathLst>
                <a:path extrusionOk="0" h="18710" w="15503">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5907675" y="3687600"/>
              <a:ext cx="1079075" cy="666900"/>
            </a:xfrm>
            <a:custGeom>
              <a:rect b="b" l="l" r="r" t="t"/>
              <a:pathLst>
                <a:path extrusionOk="0" h="26676" w="43163">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6001900" y="4270100"/>
              <a:ext cx="278900" cy="91225"/>
            </a:xfrm>
            <a:custGeom>
              <a:rect b="b" l="l" r="r" t="t"/>
              <a:pathLst>
                <a:path extrusionOk="0" h="3649" w="11156">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5894000" y="4204525"/>
              <a:ext cx="124650" cy="168925"/>
            </a:xfrm>
            <a:custGeom>
              <a:rect b="b" l="l" r="r" t="t"/>
              <a:pathLst>
                <a:path extrusionOk="0" h="6757" w="4986">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5411450" y="3052000"/>
              <a:ext cx="515250" cy="847300"/>
            </a:xfrm>
            <a:custGeom>
              <a:rect b="b" l="l" r="r" t="t"/>
              <a:pathLst>
                <a:path extrusionOk="0" h="33892" w="2061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5800975" y="2436650"/>
              <a:ext cx="501100" cy="483150"/>
            </a:xfrm>
            <a:custGeom>
              <a:rect b="b" l="l" r="r" t="t"/>
              <a:pathLst>
                <a:path extrusionOk="0" h="19326" w="20044">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5745050" y="2325225"/>
              <a:ext cx="306350" cy="226125"/>
            </a:xfrm>
            <a:custGeom>
              <a:rect b="b" l="l" r="r" t="t"/>
              <a:pathLst>
                <a:path extrusionOk="0" h="9045" w="12254">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5843850" y="2429600"/>
              <a:ext cx="196075" cy="121675"/>
            </a:xfrm>
            <a:custGeom>
              <a:rect b="b" l="l" r="r" t="t"/>
              <a:pathLst>
                <a:path extrusionOk="0" h="4867" w="7843">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5829400" y="2465300"/>
              <a:ext cx="273600" cy="391000"/>
            </a:xfrm>
            <a:custGeom>
              <a:rect b="b" l="l" r="r" t="t"/>
              <a:pathLst>
                <a:path extrusionOk="0" h="15640" w="10944">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6219975" y="2605200"/>
              <a:ext cx="63875" cy="137400"/>
            </a:xfrm>
            <a:custGeom>
              <a:rect b="b" l="l" r="r" t="t"/>
              <a:pathLst>
                <a:path extrusionOk="0" h="5496" w="2555">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6209350" y="2737875"/>
              <a:ext cx="65525" cy="109725"/>
            </a:xfrm>
            <a:custGeom>
              <a:rect b="b" l="l" r="r" t="t"/>
              <a:pathLst>
                <a:path extrusionOk="0" h="4389" w="2621">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8"/>
            <p:cNvSpPr/>
            <p:nvPr/>
          </p:nvSpPr>
          <p:spPr>
            <a:xfrm>
              <a:off x="6115875" y="2681425"/>
              <a:ext cx="186200" cy="174775"/>
            </a:xfrm>
            <a:custGeom>
              <a:rect b="b" l="l" r="r" t="t"/>
              <a:pathLst>
                <a:path extrusionOk="0" h="6991" w="7448">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6246575" y="2640900"/>
              <a:ext cx="19800" cy="51700"/>
            </a:xfrm>
            <a:custGeom>
              <a:rect b="b" l="l" r="r" t="t"/>
              <a:pathLst>
                <a:path extrusionOk="0" h="2068" w="792">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5906150" y="2838475"/>
              <a:ext cx="210525" cy="199400"/>
            </a:xfrm>
            <a:custGeom>
              <a:rect b="b" l="l" r="r" t="t"/>
              <a:pathLst>
                <a:path extrusionOk="0" h="7976" w="8421">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5935775" y="2518175"/>
              <a:ext cx="328300" cy="402900"/>
            </a:xfrm>
            <a:custGeom>
              <a:rect b="b" l="l" r="r" t="t"/>
              <a:pathLst>
                <a:path extrusionOk="0" h="16116" w="13132">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5938075" y="2801250"/>
              <a:ext cx="43325" cy="38775"/>
            </a:xfrm>
            <a:custGeom>
              <a:rect b="b" l="l" r="r" t="t"/>
              <a:pathLst>
                <a:path extrusionOk="0" h="1551" w="1733">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5871800" y="2686100"/>
              <a:ext cx="100475" cy="130700"/>
            </a:xfrm>
            <a:custGeom>
              <a:rect b="b" l="l" r="r" t="t"/>
              <a:pathLst>
                <a:path extrusionOk="0" h="5228" w="4019">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5915275" y="2715100"/>
              <a:ext cx="47900" cy="79325"/>
            </a:xfrm>
            <a:custGeom>
              <a:rect b="b" l="l" r="r" t="t"/>
              <a:pathLst>
                <a:path extrusionOk="0" h="3173" w="1916">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5913750" y="2745050"/>
              <a:ext cx="38775" cy="16250"/>
            </a:xfrm>
            <a:custGeom>
              <a:rect b="b" l="l" r="r" t="t"/>
              <a:pathLst>
                <a:path extrusionOk="0" h="650" w="1551">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5932750" y="2475275"/>
              <a:ext cx="363850" cy="169100"/>
            </a:xfrm>
            <a:custGeom>
              <a:rect b="b" l="l" r="r" t="t"/>
              <a:pathLst>
                <a:path extrusionOk="0" h="6764" w="14554">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a:off x="5929700" y="2590550"/>
              <a:ext cx="84375" cy="230475"/>
            </a:xfrm>
            <a:custGeom>
              <a:rect b="b" l="l" r="r" t="t"/>
              <a:pathLst>
                <a:path extrusionOk="0" h="9219" w="3375">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5807375" y="2643000"/>
              <a:ext cx="202900" cy="195925"/>
            </a:xfrm>
            <a:custGeom>
              <a:rect b="b" l="l" r="r" t="t"/>
              <a:pathLst>
                <a:path extrusionOk="0" h="7837" w="8116">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8"/>
            <p:cNvSpPr/>
            <p:nvPr/>
          </p:nvSpPr>
          <p:spPr>
            <a:xfrm>
              <a:off x="5915275" y="2787575"/>
              <a:ext cx="193025" cy="110325"/>
            </a:xfrm>
            <a:custGeom>
              <a:rect b="b" l="l" r="r" t="t"/>
              <a:pathLst>
                <a:path extrusionOk="0" h="4413" w="7721">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8"/>
            <p:cNvSpPr/>
            <p:nvPr/>
          </p:nvSpPr>
          <p:spPr>
            <a:xfrm>
              <a:off x="6096125" y="2874500"/>
              <a:ext cx="40300" cy="37400"/>
            </a:xfrm>
            <a:custGeom>
              <a:rect b="b" l="l" r="r" t="t"/>
              <a:pathLst>
                <a:path extrusionOk="0" h="1496" w="1612">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8"/>
            <p:cNvSpPr/>
            <p:nvPr/>
          </p:nvSpPr>
          <p:spPr>
            <a:xfrm>
              <a:off x="5903100" y="2421200"/>
              <a:ext cx="366300" cy="231900"/>
            </a:xfrm>
            <a:custGeom>
              <a:rect b="b" l="l" r="r" t="t"/>
              <a:pathLst>
                <a:path extrusionOk="0" h="9276" w="14652">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8"/>
            <p:cNvSpPr/>
            <p:nvPr/>
          </p:nvSpPr>
          <p:spPr>
            <a:xfrm>
              <a:off x="5710850" y="3887875"/>
              <a:ext cx="762975" cy="135300"/>
            </a:xfrm>
            <a:custGeom>
              <a:rect b="b" l="l" r="r" t="t"/>
              <a:pathLst>
                <a:path extrusionOk="0" h="5412" w="30519">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8"/>
            <p:cNvSpPr/>
            <p:nvPr/>
          </p:nvSpPr>
          <p:spPr>
            <a:xfrm>
              <a:off x="5767100" y="3542900"/>
              <a:ext cx="750025" cy="455950"/>
            </a:xfrm>
            <a:custGeom>
              <a:rect b="b" l="l" r="r" t="t"/>
              <a:pathLst>
                <a:path extrusionOk="0" h="18238" w="30001">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8"/>
            <p:cNvSpPr/>
            <p:nvPr/>
          </p:nvSpPr>
          <p:spPr>
            <a:xfrm>
              <a:off x="5762525" y="3960825"/>
              <a:ext cx="711300" cy="72975"/>
            </a:xfrm>
            <a:custGeom>
              <a:rect b="b" l="l" r="r" t="t"/>
              <a:pathLst>
                <a:path extrusionOk="0" h="2919" w="28452">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8"/>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8"/>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8"/>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8"/>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9"/>
          <p:cNvSpPr/>
          <p:nvPr/>
        </p:nvSpPr>
        <p:spPr>
          <a:xfrm>
            <a:off x="6133550" y="1423613"/>
            <a:ext cx="1511700" cy="1511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9"/>
          <p:cNvSpPr/>
          <p:nvPr/>
        </p:nvSpPr>
        <p:spPr>
          <a:xfrm>
            <a:off x="1498725" y="1423613"/>
            <a:ext cx="1511700" cy="1511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01" name="Google Shape;1501;p69"/>
          <p:cNvSpPr txBox="1"/>
          <p:nvPr>
            <p:ph idx="1" type="subTitle"/>
          </p:nvPr>
        </p:nvSpPr>
        <p:spPr>
          <a:xfrm>
            <a:off x="883263" y="3064950"/>
            <a:ext cx="2742600" cy="38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Doe</a:t>
            </a:r>
            <a:endParaRPr/>
          </a:p>
        </p:txBody>
      </p:sp>
      <p:sp>
        <p:nvSpPr>
          <p:cNvPr id="1502" name="Google Shape;1502;p69"/>
          <p:cNvSpPr txBox="1"/>
          <p:nvPr>
            <p:ph idx="2" type="subTitle"/>
          </p:nvPr>
        </p:nvSpPr>
        <p:spPr>
          <a:xfrm>
            <a:off x="5518088" y="3064950"/>
            <a:ext cx="2742600" cy="38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503" name="Google Shape;1503;p69"/>
          <p:cNvSpPr txBox="1"/>
          <p:nvPr>
            <p:ph idx="3" type="subTitle"/>
          </p:nvPr>
        </p:nvSpPr>
        <p:spPr>
          <a:xfrm>
            <a:off x="883263" y="3460625"/>
            <a:ext cx="2742600" cy="6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p:nvPr>
            <p:ph idx="4" type="subTitle"/>
          </p:nvPr>
        </p:nvSpPr>
        <p:spPr>
          <a:xfrm>
            <a:off x="5518088" y="3457799"/>
            <a:ext cx="2742600" cy="6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rect b="b" l="l" r="r" t="t"/>
              <a:pathLst>
                <a:path extrusionOk="0" h="15248" w="20244">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9"/>
            <p:cNvSpPr/>
            <p:nvPr/>
          </p:nvSpPr>
          <p:spPr>
            <a:xfrm>
              <a:off x="2313518" y="2525770"/>
              <a:ext cx="941706" cy="548424"/>
            </a:xfrm>
            <a:custGeom>
              <a:rect b="b" l="l" r="r" t="t"/>
              <a:pathLst>
                <a:path extrusionOk="0" h="18481" w="31734">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9"/>
            <p:cNvSpPr/>
            <p:nvPr/>
          </p:nvSpPr>
          <p:spPr>
            <a:xfrm>
              <a:off x="2313518" y="2854988"/>
              <a:ext cx="941706" cy="219209"/>
            </a:xfrm>
            <a:custGeom>
              <a:rect b="b" l="l" r="r" t="t"/>
              <a:pathLst>
                <a:path extrusionOk="0" h="7387" w="31734">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9"/>
            <p:cNvSpPr/>
            <p:nvPr/>
          </p:nvSpPr>
          <p:spPr>
            <a:xfrm>
              <a:off x="2557063" y="2232756"/>
              <a:ext cx="406844" cy="508689"/>
            </a:xfrm>
            <a:custGeom>
              <a:rect b="b" l="l" r="r" t="t"/>
              <a:pathLst>
                <a:path extrusionOk="0" h="17142" w="1371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9"/>
            <p:cNvSpPr/>
            <p:nvPr/>
          </p:nvSpPr>
          <p:spPr>
            <a:xfrm>
              <a:off x="2432605" y="2046722"/>
              <a:ext cx="745970" cy="792797"/>
            </a:xfrm>
            <a:custGeom>
              <a:rect b="b" l="l" r="r" t="t"/>
              <a:pathLst>
                <a:path extrusionOk="0" h="26716" w="25138">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9"/>
            <p:cNvSpPr/>
            <p:nvPr/>
          </p:nvSpPr>
          <p:spPr>
            <a:xfrm>
              <a:off x="2852036" y="2435172"/>
              <a:ext cx="107364" cy="135555"/>
            </a:xfrm>
            <a:custGeom>
              <a:rect b="b" l="l" r="r" t="t"/>
              <a:pathLst>
                <a:path extrusionOk="0" h="4568" w="3618">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9"/>
            <p:cNvSpPr/>
            <p:nvPr/>
          </p:nvSpPr>
          <p:spPr>
            <a:xfrm>
              <a:off x="2852036" y="2411224"/>
              <a:ext cx="107364" cy="172293"/>
            </a:xfrm>
            <a:custGeom>
              <a:rect b="b" l="l" r="r" t="t"/>
              <a:pathLst>
                <a:path extrusionOk="0" fill="none" h="5806" w="3618">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rect b="b" l="l" r="r" t="t"/>
              <a:pathLst>
                <a:path extrusionOk="0" h="4202" w="2585">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9"/>
            <p:cNvSpPr/>
            <p:nvPr/>
          </p:nvSpPr>
          <p:spPr>
            <a:xfrm>
              <a:off x="5759782" y="2825406"/>
              <a:ext cx="1166287" cy="288649"/>
            </a:xfrm>
            <a:custGeom>
              <a:rect b="b" l="l" r="r" t="t"/>
              <a:pathLst>
                <a:path extrusionOk="0" h="9727" w="39302">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9"/>
            <p:cNvSpPr/>
            <p:nvPr/>
          </p:nvSpPr>
          <p:spPr>
            <a:xfrm>
              <a:off x="6021363" y="2779381"/>
              <a:ext cx="604361" cy="332864"/>
            </a:xfrm>
            <a:custGeom>
              <a:rect b="b" l="l" r="r" t="t"/>
              <a:pathLst>
                <a:path extrusionOk="0" h="11217" w="20366">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9"/>
            <p:cNvSpPr/>
            <p:nvPr/>
          </p:nvSpPr>
          <p:spPr>
            <a:xfrm>
              <a:off x="6077269" y="2254735"/>
              <a:ext cx="483495" cy="775823"/>
            </a:xfrm>
            <a:custGeom>
              <a:rect b="b" l="l" r="r" t="t"/>
              <a:pathLst>
                <a:path extrusionOk="0" h="26144" w="16293">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9"/>
            <p:cNvSpPr/>
            <p:nvPr/>
          </p:nvSpPr>
          <p:spPr>
            <a:xfrm>
              <a:off x="5936582" y="2066034"/>
              <a:ext cx="765793" cy="520974"/>
            </a:xfrm>
            <a:custGeom>
              <a:rect b="b" l="l" r="r" t="t"/>
              <a:pathLst>
                <a:path extrusionOk="0" h="17556" w="25806">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6491289" y="2461002"/>
              <a:ext cx="123596" cy="133567"/>
            </a:xfrm>
            <a:custGeom>
              <a:rect b="b" l="l" r="r" t="t"/>
              <a:pathLst>
                <a:path extrusionOk="0" h="4501" w="4165">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9"/>
            <p:cNvSpPr/>
            <p:nvPr/>
          </p:nvSpPr>
          <p:spPr>
            <a:xfrm>
              <a:off x="6491289" y="2461002"/>
              <a:ext cx="123596" cy="148850"/>
            </a:xfrm>
            <a:custGeom>
              <a:rect b="b" l="l" r="r" t="t"/>
              <a:pathLst>
                <a:path extrusionOk="0" fill="none" h="5016" w="4165">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9"/>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9"/>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Calendar</a:t>
            </a:r>
            <a:endParaRPr/>
          </a:p>
        </p:txBody>
      </p:sp>
      <p:graphicFrame>
        <p:nvGraphicFramePr>
          <p:cNvPr id="1532" name="Google Shape;1532;p70"/>
          <p:cNvGraphicFramePr/>
          <p:nvPr/>
        </p:nvGraphicFramePr>
        <p:xfrm>
          <a:off x="745925" y="1476152"/>
          <a:ext cx="3000000" cy="3000000"/>
        </p:xfrm>
        <a:graphic>
          <a:graphicData uri="http://schemas.openxmlformats.org/drawingml/2006/table">
            <a:tbl>
              <a:tblPr bandRow="1" firstRow="1">
                <a:noFill/>
                <a:tableStyleId>{414C4A64-17FB-4C4B-9ABE-63FAE36C26D9}</a:tableStyleId>
              </a:tblPr>
              <a:tblGrid>
                <a:gridCol w="536700"/>
                <a:gridCol w="536700"/>
                <a:gridCol w="536700"/>
                <a:gridCol w="536700"/>
                <a:gridCol w="536700"/>
                <a:gridCol w="536700"/>
                <a:gridCol w="536700"/>
              </a:tblGrid>
              <a:tr h="653500">
                <a:tc gridSpan="7">
                  <a:txBody>
                    <a:bodyPr/>
                    <a:lstStyle/>
                    <a:p>
                      <a:pPr indent="0" lvl="0" marL="0" marR="0" rtl="0" algn="ctr">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c hMerge="1"/>
                <a:tc hMerge="1"/>
                <a:tc hMerge="1"/>
                <a:tc hMerge="1"/>
              </a:tr>
              <a:tr h="391675">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Mo</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Tu</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We</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Th</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Fr</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Sa</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1" lang="en" sz="2000" u="none" cap="none" strike="noStrike">
                          <a:solidFill>
                            <a:schemeClr val="dk1"/>
                          </a:solidFill>
                          <a:latin typeface="El Messiri"/>
                          <a:ea typeface="El Messiri"/>
                          <a:cs typeface="El Messiri"/>
                          <a:sym typeface="El Messiri"/>
                        </a:rPr>
                        <a:t>Su</a:t>
                      </a:r>
                      <a:endParaRPr b="1" i="0" sz="2000" u="none" cap="none" strike="noStrike">
                        <a:solidFill>
                          <a:schemeClr val="dk1"/>
                        </a:solidFill>
                        <a:latin typeface="El Messiri"/>
                        <a:ea typeface="El Messiri"/>
                        <a:cs typeface="El Messiri"/>
                        <a:sym typeface="El Messiri"/>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69375">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 </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 </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 </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1</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2</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3</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r h="369375">
                <a:tc>
                  <a:txBody>
                    <a:bodyPr/>
                    <a:lstStyle/>
                    <a:p>
                      <a:pPr indent="0" lvl="0" marL="0" marR="0" rtl="0" algn="ctr">
                        <a:spcBef>
                          <a:spcPts val="0"/>
                        </a:spcBef>
                        <a:spcAft>
                          <a:spcPts val="0"/>
                        </a:spcAft>
                        <a:buNone/>
                      </a:pPr>
                      <a:r>
                        <a:rPr b="1" lang="en" sz="1600">
                          <a:solidFill>
                            <a:schemeClr val="dk2"/>
                          </a:solidFill>
                          <a:latin typeface="Baloo 2"/>
                          <a:ea typeface="Baloo 2"/>
                          <a:cs typeface="Baloo 2"/>
                          <a:sym typeface="Baloo 2"/>
                        </a:rPr>
                        <a:t>4</a:t>
                      </a:r>
                      <a:endParaRPr b="1" i="0" sz="1600" u="none" cap="none" strike="noStrike">
                        <a:solidFill>
                          <a:schemeClr val="dk2"/>
                        </a:solidFill>
                        <a:latin typeface="Baloo 2"/>
                        <a:ea typeface="Baloo 2"/>
                        <a:cs typeface="Baloo 2"/>
                        <a:sym typeface="Baloo 2"/>
                      </a:endParaRPr>
                    </a:p>
                  </a:txBody>
                  <a:tcPr marT="45700" marB="45700" marR="0" marL="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5</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6</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7</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8</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9</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r h="369375">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r h="369375">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19</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r h="369375">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29</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u="none" cap="none" strike="noStrik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 sz="1600">
                          <a:solidFill>
                            <a:schemeClr val="lt2"/>
                          </a:solidFill>
                          <a:latin typeface="Baloo 2"/>
                          <a:ea typeface="Baloo 2"/>
                          <a:cs typeface="Baloo 2"/>
                          <a:sym typeface="Baloo 2"/>
                        </a:rPr>
                        <a:t>31</a:t>
                      </a:r>
                      <a:r>
                        <a:rPr lang="en" sz="1600" u="none" cap="none" strike="noStrike">
                          <a:solidFill>
                            <a:schemeClr val="lt2"/>
                          </a:solidFill>
                          <a:latin typeface="Baloo 2"/>
                          <a:ea typeface="Baloo 2"/>
                          <a:cs typeface="Baloo 2"/>
                          <a:sym typeface="Baloo 2"/>
                        </a:rPr>
                        <a:t> </a:t>
                      </a:r>
                      <a:endParaRPr i="0" sz="1600" u="none" cap="none" strike="noStrike">
                        <a:solidFill>
                          <a:schemeClr val="lt2"/>
                        </a:solidFill>
                        <a:latin typeface="Baloo 2"/>
                        <a:ea typeface="Baloo 2"/>
                        <a:cs typeface="Baloo 2"/>
                        <a:sym typeface="Baloo 2"/>
                      </a:endParaRPr>
                    </a:p>
                  </a:txBody>
                  <a:tcPr marT="45700" marB="45700" marR="0" marL="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
        <p:nvSpPr>
          <p:cNvPr id="1533" name="Google Shape;1533;p70"/>
          <p:cNvSpPr txBox="1"/>
          <p:nvPr/>
        </p:nvSpPr>
        <p:spPr>
          <a:xfrm>
            <a:off x="4911800" y="2764575"/>
            <a:ext cx="2333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l Messiri"/>
                <a:ea typeface="El Messiri"/>
                <a:cs typeface="El Messiri"/>
                <a:sym typeface="El Messiri"/>
              </a:rPr>
              <a:t>October 4th</a:t>
            </a:r>
            <a:endParaRPr b="1" sz="2200">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7" name="Google Shape;1537;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8" name="Google Shape;1538;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9" name="Google Shape;1539;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0" name="Google Shape;1540;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1" name="Google Shape;1541;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5" name="Shape 375"/>
        <p:cNvGrpSpPr/>
        <p:nvPr/>
      </p:nvGrpSpPr>
      <p:grpSpPr>
        <a:xfrm>
          <a:off x="0" y="0"/>
          <a:ext cx="0" cy="0"/>
          <a:chOff x="0" y="0"/>
          <a:chExt cx="0" cy="0"/>
        </a:xfrm>
      </p:grpSpPr>
      <p:sp>
        <p:nvSpPr>
          <p:cNvPr id="376" name="Google Shape;376;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77" name="Google Shape;377;p44"/>
          <p:cNvSpPr txBox="1"/>
          <p:nvPr>
            <p:ph idx="1" type="subTitle"/>
          </p:nvPr>
        </p:nvSpPr>
        <p:spPr>
          <a:xfrm>
            <a:off x="1982400" y="1394900"/>
            <a:ext cx="24009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78" name="Google Shape;378;p44"/>
          <p:cNvSpPr txBox="1"/>
          <p:nvPr>
            <p:ph idx="2" type="subTitle"/>
          </p:nvPr>
        </p:nvSpPr>
        <p:spPr>
          <a:xfrm>
            <a:off x="5724250" y="1394900"/>
            <a:ext cx="24009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a:t>
            </a:r>
            <a:endParaRPr/>
          </a:p>
        </p:txBody>
      </p:sp>
      <p:sp>
        <p:nvSpPr>
          <p:cNvPr id="379" name="Google Shape;379;p44"/>
          <p:cNvSpPr txBox="1"/>
          <p:nvPr>
            <p:ph idx="3" type="subTitle"/>
          </p:nvPr>
        </p:nvSpPr>
        <p:spPr>
          <a:xfrm>
            <a:off x="1982400" y="2876503"/>
            <a:ext cx="24009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80" name="Google Shape;380;p44"/>
          <p:cNvSpPr txBox="1"/>
          <p:nvPr>
            <p:ph idx="4" type="subTitle"/>
          </p:nvPr>
        </p:nvSpPr>
        <p:spPr>
          <a:xfrm>
            <a:off x="5724250" y="2876503"/>
            <a:ext cx="24009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t>
            </a:r>
            <a:endParaRPr/>
          </a:p>
        </p:txBody>
      </p:sp>
      <p:sp>
        <p:nvSpPr>
          <p:cNvPr id="381" name="Google Shape;381;p44"/>
          <p:cNvSpPr txBox="1"/>
          <p:nvPr>
            <p:ph idx="5" type="subTitle"/>
          </p:nvPr>
        </p:nvSpPr>
        <p:spPr>
          <a:xfrm>
            <a:off x="1982400" y="1785625"/>
            <a:ext cx="24009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F5390"/>
              </a:buClr>
              <a:buSzPts val="1100"/>
              <a:buFont typeface="Arial"/>
              <a:buNone/>
            </a:pPr>
            <a:r>
              <a:rPr lang="en"/>
              <a:t>You can describe the topic of the section here</a:t>
            </a:r>
            <a:endParaRPr/>
          </a:p>
        </p:txBody>
      </p:sp>
      <p:sp>
        <p:nvSpPr>
          <p:cNvPr id="382" name="Google Shape;382;p44"/>
          <p:cNvSpPr txBox="1"/>
          <p:nvPr>
            <p:ph idx="6" type="subTitle"/>
          </p:nvPr>
        </p:nvSpPr>
        <p:spPr>
          <a:xfrm>
            <a:off x="5724250" y="1785625"/>
            <a:ext cx="24009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F5390"/>
              </a:buClr>
              <a:buSzPts val="1100"/>
              <a:buFont typeface="Arial"/>
              <a:buNone/>
            </a:pPr>
            <a:r>
              <a:rPr lang="en"/>
              <a:t>You can describe the topic of the section here</a:t>
            </a:r>
            <a:endParaRPr/>
          </a:p>
        </p:txBody>
      </p:sp>
      <p:sp>
        <p:nvSpPr>
          <p:cNvPr id="383" name="Google Shape;383;p44"/>
          <p:cNvSpPr txBox="1"/>
          <p:nvPr>
            <p:ph idx="7" type="subTitle"/>
          </p:nvPr>
        </p:nvSpPr>
        <p:spPr>
          <a:xfrm>
            <a:off x="1982400" y="3264400"/>
            <a:ext cx="24009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F5390"/>
              </a:buClr>
              <a:buSzPts val="1100"/>
              <a:buFont typeface="Arial"/>
              <a:buNone/>
            </a:pPr>
            <a:r>
              <a:rPr lang="en"/>
              <a:t>You can describe the topic of the section here</a:t>
            </a:r>
            <a:endParaRPr/>
          </a:p>
        </p:txBody>
      </p:sp>
      <p:sp>
        <p:nvSpPr>
          <p:cNvPr id="384" name="Google Shape;384;p44"/>
          <p:cNvSpPr txBox="1"/>
          <p:nvPr>
            <p:ph idx="8" type="subTitle"/>
          </p:nvPr>
        </p:nvSpPr>
        <p:spPr>
          <a:xfrm>
            <a:off x="5724250" y="3264400"/>
            <a:ext cx="24009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F5390"/>
              </a:buClr>
              <a:buSzPts val="1100"/>
              <a:buFont typeface="Arial"/>
              <a:buNone/>
            </a:pPr>
            <a:r>
              <a:rPr lang="en"/>
              <a:t>You can describe the topic of the section here</a:t>
            </a:r>
            <a:endParaRPr/>
          </a:p>
        </p:txBody>
      </p:sp>
      <p:sp>
        <p:nvSpPr>
          <p:cNvPr id="385" name="Google Shape;385;p44"/>
          <p:cNvSpPr txBox="1"/>
          <p:nvPr>
            <p:ph idx="9" type="title"/>
          </p:nvPr>
        </p:nvSpPr>
        <p:spPr>
          <a:xfrm>
            <a:off x="1018800" y="1552474"/>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6" name="Google Shape;386;p44"/>
          <p:cNvSpPr txBox="1"/>
          <p:nvPr>
            <p:ph idx="13" type="title"/>
          </p:nvPr>
        </p:nvSpPr>
        <p:spPr>
          <a:xfrm>
            <a:off x="4760650" y="1552474"/>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7" name="Google Shape;387;p44"/>
          <p:cNvSpPr txBox="1"/>
          <p:nvPr>
            <p:ph idx="14" type="title"/>
          </p:nvPr>
        </p:nvSpPr>
        <p:spPr>
          <a:xfrm>
            <a:off x="1018800" y="3030486"/>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8" name="Google Shape;388;p44"/>
          <p:cNvSpPr txBox="1"/>
          <p:nvPr>
            <p:ph idx="15" type="title"/>
          </p:nvPr>
        </p:nvSpPr>
        <p:spPr>
          <a:xfrm>
            <a:off x="4760650" y="3030486"/>
            <a:ext cx="9636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 language data</a:t>
            </a:r>
            <a:endParaRPr/>
          </a:p>
        </p:txBody>
      </p:sp>
      <p:sp>
        <p:nvSpPr>
          <p:cNvPr id="1547" name="Google Shape;1547;p71"/>
          <p:cNvSpPr txBox="1"/>
          <p:nvPr>
            <p:ph idx="1" type="subTitle"/>
          </p:nvPr>
        </p:nvSpPr>
        <p:spPr>
          <a:xfrm>
            <a:off x="781100" y="3134575"/>
            <a:ext cx="21678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48" name="Google Shape;1548;p71"/>
          <p:cNvSpPr txBox="1"/>
          <p:nvPr>
            <p:ph idx="2" type="subTitle"/>
          </p:nvPr>
        </p:nvSpPr>
        <p:spPr>
          <a:xfrm>
            <a:off x="3472159" y="3134575"/>
            <a:ext cx="21678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49" name="Google Shape;1549;p71"/>
          <p:cNvSpPr txBox="1"/>
          <p:nvPr>
            <p:ph idx="3" type="subTitle"/>
          </p:nvPr>
        </p:nvSpPr>
        <p:spPr>
          <a:xfrm>
            <a:off x="781100" y="3589074"/>
            <a:ext cx="2167800" cy="51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p:nvPr>
            <p:ph idx="4" type="subTitle"/>
          </p:nvPr>
        </p:nvSpPr>
        <p:spPr>
          <a:xfrm>
            <a:off x="3472159" y="3589074"/>
            <a:ext cx="2167800" cy="51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p:nvPr>
            <p:ph idx="5" type="title"/>
          </p:nvPr>
        </p:nvSpPr>
        <p:spPr>
          <a:xfrm>
            <a:off x="779725" y="1418388"/>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552" name="Google Shape;1552;p71"/>
          <p:cNvSpPr txBox="1"/>
          <p:nvPr>
            <p:ph idx="6" type="title"/>
          </p:nvPr>
        </p:nvSpPr>
        <p:spPr>
          <a:xfrm>
            <a:off x="3470784" y="1418388"/>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59%</a:t>
            </a:r>
            <a:endParaRPr/>
          </a:p>
        </p:txBody>
      </p:sp>
      <p:sp>
        <p:nvSpPr>
          <p:cNvPr id="1553" name="Google Shape;1553;p71"/>
          <p:cNvSpPr txBox="1"/>
          <p:nvPr>
            <p:ph idx="7" type="subTitle"/>
          </p:nvPr>
        </p:nvSpPr>
        <p:spPr>
          <a:xfrm>
            <a:off x="6195099" y="3134575"/>
            <a:ext cx="21678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54" name="Google Shape;1554;p71"/>
          <p:cNvSpPr txBox="1"/>
          <p:nvPr>
            <p:ph idx="8" type="subTitle"/>
          </p:nvPr>
        </p:nvSpPr>
        <p:spPr>
          <a:xfrm>
            <a:off x="6195099" y="3589074"/>
            <a:ext cx="2167800" cy="51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p:nvPr>
            <p:ph idx="9" type="title"/>
          </p:nvPr>
        </p:nvSpPr>
        <p:spPr>
          <a:xfrm>
            <a:off x="6193724" y="1418388"/>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1362775" y="2067650"/>
            <a:ext cx="1001700" cy="1001700"/>
          </a:xfrm>
          <a:prstGeom prst="pie">
            <a:avLst>
              <a:gd fmla="val 16199683" name="adj1"/>
              <a:gd fmla="val 1973540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4201000" y="2213461"/>
            <a:ext cx="710100" cy="710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4055200" y="2067650"/>
            <a:ext cx="1001700" cy="1001700"/>
          </a:xfrm>
          <a:prstGeom prst="pie">
            <a:avLst>
              <a:gd fmla="val 16199683" name="adj1"/>
              <a:gd fmla="val 597067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6923950" y="2213461"/>
            <a:ext cx="710100" cy="710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6778150" y="2067650"/>
            <a:ext cx="1001700" cy="1001700"/>
          </a:xfrm>
          <a:prstGeom prst="pie">
            <a:avLst>
              <a:gd fmla="val 16199683" name="adj1"/>
              <a:gd fmla="val 1170563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conclusions</a:t>
            </a:r>
            <a:endParaRPr/>
          </a:p>
        </p:txBody>
      </p:sp>
      <p:sp>
        <p:nvSpPr>
          <p:cNvPr id="1578" name="Google Shape;1578;p72"/>
          <p:cNvSpPr txBox="1"/>
          <p:nvPr>
            <p:ph idx="1" type="subTitle"/>
          </p:nvPr>
        </p:nvSpPr>
        <p:spPr>
          <a:xfrm>
            <a:off x="713225" y="1274950"/>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579" name="Google Shape;1579;p72"/>
          <p:cNvSpPr txBox="1"/>
          <p:nvPr>
            <p:ph idx="2" type="subTitle"/>
          </p:nvPr>
        </p:nvSpPr>
        <p:spPr>
          <a:xfrm>
            <a:off x="713225" y="1670625"/>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p:nvPr>
            <p:ph idx="3" type="subTitle"/>
          </p:nvPr>
        </p:nvSpPr>
        <p:spPr>
          <a:xfrm>
            <a:off x="713225" y="2167100"/>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581" name="Google Shape;1581;p72"/>
          <p:cNvSpPr txBox="1"/>
          <p:nvPr>
            <p:ph idx="4" type="subTitle"/>
          </p:nvPr>
        </p:nvSpPr>
        <p:spPr>
          <a:xfrm>
            <a:off x="713225" y="2562775"/>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p:nvPr>
            <p:ph idx="5" type="subTitle"/>
          </p:nvPr>
        </p:nvSpPr>
        <p:spPr>
          <a:xfrm>
            <a:off x="713225" y="3059250"/>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83" name="Google Shape;1583;p72"/>
          <p:cNvSpPr txBox="1"/>
          <p:nvPr>
            <p:ph idx="6" type="subTitle"/>
          </p:nvPr>
        </p:nvSpPr>
        <p:spPr>
          <a:xfrm>
            <a:off x="713225" y="3454925"/>
            <a:ext cx="4171500" cy="3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rect b="b" l="l" r="r" t="t"/>
              <a:pathLst>
                <a:path extrusionOk="0" h="172" w="172">
                  <a:moveTo>
                    <a:pt x="0" y="0"/>
                  </a:moveTo>
                  <a:lnTo>
                    <a:pt x="0" y="171"/>
                  </a:lnTo>
                  <a:lnTo>
                    <a:pt x="171" y="171"/>
                  </a:lnTo>
                  <a:lnTo>
                    <a:pt x="17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2600575" y="4604350"/>
              <a:ext cx="1575000" cy="89200"/>
            </a:xfrm>
            <a:custGeom>
              <a:rect b="b" l="l" r="r" t="t"/>
              <a:pathLst>
                <a:path extrusionOk="0" h="3568" w="63000">
                  <a:moveTo>
                    <a:pt x="1" y="1"/>
                  </a:moveTo>
                  <a:lnTo>
                    <a:pt x="1" y="3567"/>
                  </a:lnTo>
                  <a:lnTo>
                    <a:pt x="63000" y="3567"/>
                  </a:lnTo>
                  <a:lnTo>
                    <a:pt x="6300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4083550" y="4628600"/>
              <a:ext cx="40675" cy="41400"/>
            </a:xfrm>
            <a:custGeom>
              <a:rect b="b" l="l" r="r" t="t"/>
              <a:pathLst>
                <a:path extrusionOk="0" h="1656" w="1627">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2412275" y="4371100"/>
              <a:ext cx="1609225" cy="233275"/>
            </a:xfrm>
            <a:custGeom>
              <a:rect b="b" l="l" r="r" t="t"/>
              <a:pathLst>
                <a:path extrusionOk="0" h="9331" w="64369">
                  <a:moveTo>
                    <a:pt x="0" y="1"/>
                  </a:moveTo>
                  <a:lnTo>
                    <a:pt x="0" y="9331"/>
                  </a:lnTo>
                  <a:lnTo>
                    <a:pt x="64369" y="9331"/>
                  </a:lnTo>
                  <a:lnTo>
                    <a:pt x="6436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2683325" y="3978075"/>
              <a:ext cx="1229050" cy="386625"/>
            </a:xfrm>
            <a:custGeom>
              <a:rect b="b" l="l" r="r" t="t"/>
              <a:pathLst>
                <a:path extrusionOk="0" h="15465" w="49162">
                  <a:moveTo>
                    <a:pt x="0" y="1"/>
                  </a:moveTo>
                  <a:lnTo>
                    <a:pt x="0" y="15465"/>
                  </a:lnTo>
                  <a:lnTo>
                    <a:pt x="49161" y="15465"/>
                  </a:lnTo>
                  <a:lnTo>
                    <a:pt x="4916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2649800" y="3976650"/>
              <a:ext cx="1262575" cy="49250"/>
            </a:xfrm>
            <a:custGeom>
              <a:rect b="b" l="l" r="r" t="t"/>
              <a:pathLst>
                <a:path extrusionOk="0" h="1970" w="50503">
                  <a:moveTo>
                    <a:pt x="0" y="0"/>
                  </a:moveTo>
                  <a:lnTo>
                    <a:pt x="0" y="1969"/>
                  </a:lnTo>
                  <a:lnTo>
                    <a:pt x="50502" y="1969"/>
                  </a:lnTo>
                  <a:lnTo>
                    <a:pt x="5050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2649800" y="4309050"/>
              <a:ext cx="1262575" cy="61375"/>
            </a:xfrm>
            <a:custGeom>
              <a:rect b="b" l="l" r="r" t="t"/>
              <a:pathLst>
                <a:path extrusionOk="0" h="2455" w="50503">
                  <a:moveTo>
                    <a:pt x="0" y="0"/>
                  </a:moveTo>
                  <a:lnTo>
                    <a:pt x="0" y="2454"/>
                  </a:lnTo>
                  <a:lnTo>
                    <a:pt x="50502" y="2454"/>
                  </a:lnTo>
                  <a:lnTo>
                    <a:pt x="5050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2682600" y="4247000"/>
              <a:ext cx="1229775" cy="25"/>
            </a:xfrm>
            <a:custGeom>
              <a:rect b="b" l="l" r="r" t="t"/>
              <a:pathLst>
                <a:path extrusionOk="0" fill="none" h="1" w="49191">
                  <a:moveTo>
                    <a:pt x="1" y="0"/>
                  </a:moveTo>
                  <a:lnTo>
                    <a:pt x="49190" y="0"/>
                  </a:lnTo>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2682600" y="4171375"/>
              <a:ext cx="1229775" cy="25"/>
            </a:xfrm>
            <a:custGeom>
              <a:rect b="b" l="l" r="r" t="t"/>
              <a:pathLst>
                <a:path extrusionOk="0" fill="none" h="1" w="49191">
                  <a:moveTo>
                    <a:pt x="1" y="1"/>
                  </a:moveTo>
                  <a:lnTo>
                    <a:pt x="49190" y="1"/>
                  </a:lnTo>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2682600" y="4095775"/>
              <a:ext cx="1229775" cy="25"/>
            </a:xfrm>
            <a:custGeom>
              <a:rect b="b" l="l" r="r" t="t"/>
              <a:pathLst>
                <a:path extrusionOk="0" fill="none" h="1" w="49191">
                  <a:moveTo>
                    <a:pt x="1" y="0"/>
                  </a:moveTo>
                  <a:lnTo>
                    <a:pt x="49190" y="0"/>
                  </a:lnTo>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3824600" y="3976650"/>
              <a:ext cx="91350" cy="395200"/>
            </a:xfrm>
            <a:custGeom>
              <a:rect b="b" l="l" r="r" t="t"/>
              <a:pathLst>
                <a:path extrusionOk="0" h="15808" w="3654">
                  <a:moveTo>
                    <a:pt x="1" y="0"/>
                  </a:moveTo>
                  <a:lnTo>
                    <a:pt x="1" y="15807"/>
                  </a:lnTo>
                  <a:lnTo>
                    <a:pt x="3653" y="15807"/>
                  </a:lnTo>
                  <a:lnTo>
                    <a:pt x="365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2960075" y="4095775"/>
              <a:ext cx="189775" cy="358100"/>
            </a:xfrm>
            <a:custGeom>
              <a:rect b="b" l="l" r="r" t="t"/>
              <a:pathLst>
                <a:path extrusionOk="0" h="14324" w="7591">
                  <a:moveTo>
                    <a:pt x="1" y="0"/>
                  </a:moveTo>
                  <a:lnTo>
                    <a:pt x="1" y="14124"/>
                  </a:lnTo>
                  <a:lnTo>
                    <a:pt x="3682" y="10443"/>
                  </a:lnTo>
                  <a:lnTo>
                    <a:pt x="7590" y="14323"/>
                  </a:lnTo>
                  <a:lnTo>
                    <a:pt x="759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3315300" y="2471400"/>
              <a:ext cx="163375" cy="158100"/>
            </a:xfrm>
            <a:custGeom>
              <a:rect b="b" l="l" r="r" t="t"/>
              <a:pathLst>
                <a:path extrusionOk="0" h="6324" w="6535">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3322450" y="2354600"/>
              <a:ext cx="209725" cy="382350"/>
            </a:xfrm>
            <a:custGeom>
              <a:rect b="b" l="l" r="r" t="t"/>
              <a:pathLst>
                <a:path extrusionOk="0" h="15294" w="8389">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3144125" y="2625650"/>
              <a:ext cx="189050" cy="257525"/>
            </a:xfrm>
            <a:custGeom>
              <a:rect b="b" l="l" r="r" t="t"/>
              <a:pathLst>
                <a:path extrusionOk="0" h="10301" w="7562">
                  <a:moveTo>
                    <a:pt x="0" y="1"/>
                  </a:moveTo>
                  <a:lnTo>
                    <a:pt x="485" y="10301"/>
                  </a:lnTo>
                  <a:lnTo>
                    <a:pt x="7561" y="10129"/>
                  </a:lnTo>
                  <a:lnTo>
                    <a:pt x="7419" y="3995"/>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3134125" y="2311775"/>
              <a:ext cx="297475" cy="414200"/>
            </a:xfrm>
            <a:custGeom>
              <a:rect b="b" l="l" r="r" t="t"/>
              <a:pathLst>
                <a:path extrusionOk="0" h="16568" w="11899">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3425875" y="2537925"/>
              <a:ext cx="25" cy="25"/>
            </a:xfrm>
            <a:custGeom>
              <a:rect b="b" l="l" r="r" t="t"/>
              <a:pathLst>
                <a:path extrusionOk="0" h="1" w="1">
                  <a:moveTo>
                    <a:pt x="0" y="0"/>
                  </a:move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3058525" y="2518625"/>
              <a:ext cx="111300" cy="118900"/>
            </a:xfrm>
            <a:custGeom>
              <a:rect b="b" l="l" r="r" t="t"/>
              <a:pathLst>
                <a:path extrusionOk="0" h="4756" w="4452">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2877350" y="2277450"/>
              <a:ext cx="441550" cy="460225"/>
            </a:xfrm>
            <a:custGeom>
              <a:rect b="b" l="l" r="r" t="t"/>
              <a:pathLst>
                <a:path extrusionOk="0" h="18409" w="17662">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3020000" y="2488425"/>
              <a:ext cx="163375" cy="158100"/>
            </a:xfrm>
            <a:custGeom>
              <a:rect b="b" l="l" r="r" t="t"/>
              <a:pathLst>
                <a:path extrusionOk="0" h="6324" w="6535">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2983625" y="2311075"/>
              <a:ext cx="144825" cy="224000"/>
            </a:xfrm>
            <a:custGeom>
              <a:rect b="b" l="l" r="r" t="t"/>
              <a:pathLst>
                <a:path extrusionOk="0" h="8960" w="5793">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3281775" y="2290300"/>
              <a:ext cx="151250" cy="154900"/>
            </a:xfrm>
            <a:custGeom>
              <a:rect b="b" l="l" r="r" t="t"/>
              <a:pathLst>
                <a:path extrusionOk="0" h="6196" w="605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3052100" y="2484425"/>
              <a:ext cx="67075" cy="20000"/>
            </a:xfrm>
            <a:custGeom>
              <a:rect b="b" l="l" r="r" t="t"/>
              <a:pathLst>
                <a:path extrusionOk="0" fill="none" h="800" w="2683">
                  <a:moveTo>
                    <a:pt x="1" y="799"/>
                  </a:moveTo>
                  <a:cubicBezTo>
                    <a:pt x="771" y="228"/>
                    <a:pt x="1770" y="0"/>
                    <a:pt x="2683" y="200"/>
                  </a:cubicBezTo>
                </a:path>
              </a:pathLst>
            </a:custGeom>
            <a:solidFill>
              <a:schemeClr val="dk2"/>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3485800" y="3022950"/>
              <a:ext cx="318875" cy="305325"/>
            </a:xfrm>
            <a:custGeom>
              <a:rect b="b" l="l" r="r" t="t"/>
              <a:pathLst>
                <a:path extrusionOk="0" h="12213" w="12755">
                  <a:moveTo>
                    <a:pt x="4394" y="1"/>
                  </a:moveTo>
                  <a:lnTo>
                    <a:pt x="0" y="4623"/>
                  </a:lnTo>
                  <a:lnTo>
                    <a:pt x="6791" y="12213"/>
                  </a:lnTo>
                  <a:lnTo>
                    <a:pt x="12754" y="8932"/>
                  </a:lnTo>
                  <a:lnTo>
                    <a:pt x="439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2813850" y="2824675"/>
              <a:ext cx="805350" cy="609175"/>
            </a:xfrm>
            <a:custGeom>
              <a:rect b="b" l="l" r="r" t="t"/>
              <a:pathLst>
                <a:path extrusionOk="0" h="24367" w="32214">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3248975" y="3038625"/>
              <a:ext cx="723900" cy="492550"/>
            </a:xfrm>
            <a:custGeom>
              <a:rect b="b" l="l" r="r" t="t"/>
              <a:pathLst>
                <a:path extrusionOk="0" h="19702" w="28956">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4027900" y="4274800"/>
              <a:ext cx="313875" cy="413050"/>
            </a:xfrm>
            <a:custGeom>
              <a:rect b="b" l="l" r="r" t="t"/>
              <a:pathLst>
                <a:path extrusionOk="0" h="16522" w="12555">
                  <a:moveTo>
                    <a:pt x="8674" y="1"/>
                  </a:moveTo>
                  <a:lnTo>
                    <a:pt x="1" y="686"/>
                  </a:lnTo>
                  <a:lnTo>
                    <a:pt x="3910" y="16321"/>
                  </a:lnTo>
                  <a:lnTo>
                    <a:pt x="12555" y="16521"/>
                  </a:lnTo>
                  <a:lnTo>
                    <a:pt x="867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4085675" y="4600050"/>
              <a:ext cx="555700" cy="201200"/>
            </a:xfrm>
            <a:custGeom>
              <a:rect b="b" l="l" r="r" t="t"/>
              <a:pathLst>
                <a:path extrusionOk="0" h="8048" w="22228">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2982900" y="3429550"/>
              <a:ext cx="438000" cy="246100"/>
            </a:xfrm>
            <a:custGeom>
              <a:rect b="b" l="l" r="r" t="t"/>
              <a:pathLst>
                <a:path extrusionOk="0" h="9844" w="17520">
                  <a:moveTo>
                    <a:pt x="3054" y="0"/>
                  </a:moveTo>
                  <a:lnTo>
                    <a:pt x="1" y="9844"/>
                  </a:lnTo>
                  <a:lnTo>
                    <a:pt x="17520" y="6049"/>
                  </a:lnTo>
                  <a:lnTo>
                    <a:pt x="16407" y="171"/>
                  </a:lnTo>
                  <a:lnTo>
                    <a:pt x="305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4239750" y="3791900"/>
              <a:ext cx="457250" cy="418725"/>
            </a:xfrm>
            <a:custGeom>
              <a:rect b="b" l="l" r="r" t="t"/>
              <a:pathLst>
                <a:path extrusionOk="0" h="16749" w="18290">
                  <a:moveTo>
                    <a:pt x="7476" y="1"/>
                  </a:moveTo>
                  <a:lnTo>
                    <a:pt x="1" y="4509"/>
                  </a:lnTo>
                  <a:lnTo>
                    <a:pt x="10472" y="16749"/>
                  </a:lnTo>
                  <a:lnTo>
                    <a:pt x="18290" y="13068"/>
                  </a:lnTo>
                  <a:lnTo>
                    <a:pt x="747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4448050" y="4043100"/>
              <a:ext cx="562800" cy="291650"/>
            </a:xfrm>
            <a:custGeom>
              <a:rect b="b" l="l" r="r" t="t"/>
              <a:pathLst>
                <a:path extrusionOk="0" h="11666" w="22512">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2910950" y="3281025"/>
              <a:ext cx="1657650" cy="836175"/>
            </a:xfrm>
            <a:custGeom>
              <a:rect b="b" l="l" r="r" t="t"/>
              <a:pathLst>
                <a:path extrusionOk="0" h="33447" w="66306">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3910200" y="3911025"/>
              <a:ext cx="156250" cy="647700"/>
            </a:xfrm>
            <a:custGeom>
              <a:rect b="b" l="l" r="r" t="t"/>
              <a:pathLst>
                <a:path extrusionOk="0" h="25908" w="625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3220450" y="3582325"/>
              <a:ext cx="1112775" cy="955000"/>
            </a:xfrm>
            <a:custGeom>
              <a:rect b="b" l="l" r="r" t="t"/>
              <a:pathLst>
                <a:path extrusionOk="0" h="38200" w="44511">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3212600" y="3241050"/>
              <a:ext cx="221650" cy="218050"/>
            </a:xfrm>
            <a:custGeom>
              <a:rect b="b" l="l" r="r" t="t"/>
              <a:pathLst>
                <a:path extrusionOk="0" h="8722" w="8866">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2770350" y="3130675"/>
              <a:ext cx="484350" cy="437000"/>
            </a:xfrm>
            <a:custGeom>
              <a:rect b="b" l="l" r="r" t="t"/>
              <a:pathLst>
                <a:path extrusionOk="0" h="17480" w="19374">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 software</a:t>
            </a:r>
            <a:endParaRPr/>
          </a:p>
        </p:txBody>
      </p:sp>
      <p:sp>
        <p:nvSpPr>
          <p:cNvPr id="1627" name="Google Shape;1627;p73"/>
          <p:cNvSpPr txBox="1"/>
          <p:nvPr>
            <p:ph idx="1" type="subTitle"/>
          </p:nvPr>
        </p:nvSpPr>
        <p:spPr>
          <a:xfrm>
            <a:off x="713225" y="2028900"/>
            <a:ext cx="3066000" cy="1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p:cNvSpPr/>
            <p:nvPr/>
          </p:nvSpPr>
          <p:spPr>
            <a:xfrm>
              <a:off x="1917371" y="2936993"/>
              <a:ext cx="2993079" cy="34686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cap="flat" cmpd="sng" w="9525">
            <a:solidFill>
              <a:schemeClr val="dk1"/>
            </a:solidFill>
            <a:prstDash val="solid"/>
            <a:round/>
            <a:headEnd len="sm" w="sm" type="none"/>
            <a:tailEnd len="sm" w="sm" type="none"/>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3"/>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Tablet app</a:t>
            </a:r>
            <a:endParaRPr/>
          </a:p>
        </p:txBody>
      </p:sp>
      <p:sp>
        <p:nvSpPr>
          <p:cNvPr id="1646" name="Google Shape;1646;p74"/>
          <p:cNvSpPr txBox="1"/>
          <p:nvPr>
            <p:ph idx="1" type="subTitle"/>
          </p:nvPr>
        </p:nvSpPr>
        <p:spPr>
          <a:xfrm>
            <a:off x="5364725" y="2028900"/>
            <a:ext cx="3066000" cy="108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2872325" y="3491050"/>
              <a:ext cx="8175" cy="7975"/>
            </a:xfrm>
            <a:custGeom>
              <a:rect b="b" l="l" r="r" t="t"/>
              <a:pathLst>
                <a:path extrusionOk="0" h="319" w="327">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0" name="Google Shape;1650;p74"/>
          <p:cNvPicPr preferRelativeResize="0"/>
          <p:nvPr/>
        </p:nvPicPr>
        <p:blipFill rotWithShape="1">
          <a:blip r:embed="rId3">
            <a:alphaModFix/>
          </a:blip>
          <a:srcRect b="0" l="28582" r="29549" t="1574"/>
          <a:stretch/>
        </p:blipFill>
        <p:spPr>
          <a:xfrm>
            <a:off x="2060400" y="1411800"/>
            <a:ext cx="2028451" cy="2682250"/>
          </a:xfrm>
          <a:prstGeom prst="rect">
            <a:avLst/>
          </a:prstGeom>
          <a:noFill/>
          <a:ln cap="flat" cmpd="sng" w="9525">
            <a:solidFill>
              <a:schemeClr val="dk1"/>
            </a:solidFill>
            <a:prstDash val="solid"/>
            <a:round/>
            <a:headEnd len="sm" w="sm" type="none"/>
            <a:tailEnd len="sm" w="sm" type="none"/>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Smartphone</a:t>
            </a:r>
            <a:endParaRPr/>
          </a:p>
        </p:txBody>
      </p:sp>
      <p:sp>
        <p:nvSpPr>
          <p:cNvPr id="1663" name="Google Shape;1663;p75"/>
          <p:cNvSpPr txBox="1"/>
          <p:nvPr>
            <p:ph idx="1" type="subTitle"/>
          </p:nvPr>
        </p:nvSpPr>
        <p:spPr>
          <a:xfrm>
            <a:off x="713225" y="2028900"/>
            <a:ext cx="3066000" cy="1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4276676" y="4241884"/>
              <a:ext cx="68883" cy="66257"/>
            </a:xfrm>
            <a:custGeom>
              <a:rect b="b" l="l" r="r" t="t"/>
              <a:pathLst>
                <a:path extrusionOk="0" h="4063" w="4224">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4267087" y="3493843"/>
              <a:ext cx="90637" cy="16813"/>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4301496" y="3457787"/>
              <a:ext cx="21020" cy="20221"/>
            </a:xfrm>
            <a:custGeom>
              <a:rect b="b" l="l" r="r" t="t"/>
              <a:pathLst>
                <a:path extrusionOk="0" h="1240" w="1289">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9" name="Google Shape;1669;p75"/>
          <p:cNvPicPr preferRelativeResize="0"/>
          <p:nvPr/>
        </p:nvPicPr>
        <p:blipFill rotWithShape="1">
          <a:blip r:embed="rId3">
            <a:alphaModFix/>
          </a:blip>
          <a:srcRect b="0" l="31291" r="31712" t="0"/>
          <a:stretch/>
        </p:blipFill>
        <p:spPr>
          <a:xfrm>
            <a:off x="4653798" y="1755863"/>
            <a:ext cx="1400050" cy="2128575"/>
          </a:xfrm>
          <a:prstGeom prst="rect">
            <a:avLst/>
          </a:prstGeom>
          <a:noFill/>
          <a:ln cap="flat" cmpd="sng" w="9525">
            <a:solidFill>
              <a:schemeClr val="dk1"/>
            </a:solidFill>
            <a:prstDash val="solid"/>
            <a:round/>
            <a:headEnd len="sm" w="sm" type="none"/>
            <a:tailEnd len="sm" w="sm" type="none"/>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5"/>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6"/>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6"/>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76"/>
          <p:cNvSpPr txBox="1"/>
          <p:nvPr>
            <p:ph type="title"/>
          </p:nvPr>
        </p:nvSpPr>
        <p:spPr>
          <a:xfrm>
            <a:off x="4571925" y="676688"/>
            <a:ext cx="3858900" cy="118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690" name="Google Shape;1690;p76"/>
          <p:cNvSpPr txBox="1"/>
          <p:nvPr>
            <p:ph idx="1" type="subTitle"/>
          </p:nvPr>
        </p:nvSpPr>
        <p:spPr>
          <a:xfrm>
            <a:off x="4789975" y="1781588"/>
            <a:ext cx="3640800" cy="90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Do you have any questions?</a:t>
            </a:r>
            <a:endParaRPr/>
          </a:p>
          <a:p>
            <a:pPr indent="0" lvl="0" marL="0" rtl="0" algn="r">
              <a:spcBef>
                <a:spcPts val="0"/>
              </a:spcBef>
              <a:spcAft>
                <a:spcPts val="0"/>
              </a:spcAft>
              <a:buNone/>
            </a:pPr>
            <a:r>
              <a:rPr lang="en">
                <a:uFill>
                  <a:noFill/>
                </a:uFill>
                <a:hlinkClick r:id="rId3"/>
              </a:rPr>
              <a:t>addyouremail@freepik.com</a:t>
            </a:r>
            <a:r>
              <a:rPr lang="en"/>
              <a:t> </a:t>
            </a:r>
            <a:endParaRPr/>
          </a:p>
          <a:p>
            <a:pPr indent="0" lvl="0" marL="0" rtl="0" algn="r">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76"/>
          <p:cNvSpPr txBox="1"/>
          <p:nvPr/>
        </p:nvSpPr>
        <p:spPr>
          <a:xfrm>
            <a:off x="4741924" y="4174613"/>
            <a:ext cx="37029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rect b="b" l="l" r="r" t="t"/>
              <a:pathLst>
                <a:path extrusionOk="0" h="10701" w="18147">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2236912" y="3228493"/>
              <a:ext cx="606079" cy="371818"/>
            </a:xfrm>
            <a:custGeom>
              <a:rect b="b" l="l" r="r" t="t"/>
              <a:pathLst>
                <a:path extrusionOk="0" h="9939" w="16201">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2621225" y="3514380"/>
              <a:ext cx="321838" cy="233663"/>
            </a:xfrm>
            <a:custGeom>
              <a:rect b="b" l="l" r="r" t="t"/>
              <a:pathLst>
                <a:path extrusionOk="0" h="6246" w="8603">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2637161" y="3518645"/>
              <a:ext cx="290002" cy="211142"/>
            </a:xfrm>
            <a:custGeom>
              <a:rect b="b" l="l" r="r" t="t"/>
              <a:pathLst>
                <a:path extrusionOk="0" h="5644" w="7752">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2802027" y="2567758"/>
              <a:ext cx="233139" cy="584419"/>
            </a:xfrm>
            <a:custGeom>
              <a:rect b="b" l="l" r="r" t="t"/>
              <a:pathLst>
                <a:path extrusionOk="0" h="15622" w="6232">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2447268" y="3536565"/>
              <a:ext cx="145562" cy="127418"/>
            </a:xfrm>
            <a:custGeom>
              <a:rect b="b" l="l" r="r" t="t"/>
              <a:pathLst>
                <a:path extrusionOk="0" h="3406" w="3891">
                  <a:moveTo>
                    <a:pt x="1246" y="1"/>
                  </a:moveTo>
                  <a:lnTo>
                    <a:pt x="243" y="700"/>
                  </a:lnTo>
                  <a:cubicBezTo>
                    <a:pt x="0" y="2098"/>
                    <a:pt x="487" y="2980"/>
                    <a:pt x="1702" y="3405"/>
                  </a:cubicBezTo>
                  <a:lnTo>
                    <a:pt x="3891" y="2524"/>
                  </a:lnTo>
                  <a:lnTo>
                    <a:pt x="12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2487072" y="3233731"/>
              <a:ext cx="357078" cy="423406"/>
            </a:xfrm>
            <a:custGeom>
              <a:rect b="b" l="l" r="r" t="t"/>
              <a:pathLst>
                <a:path extrusionOk="0" h="11318" w="9545">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6"/>
            <p:cNvSpPr/>
            <p:nvPr/>
          </p:nvSpPr>
          <p:spPr>
            <a:xfrm>
              <a:off x="2881636" y="2556385"/>
              <a:ext cx="590180" cy="852873"/>
            </a:xfrm>
            <a:custGeom>
              <a:rect b="b" l="l" r="r" t="t"/>
              <a:pathLst>
                <a:path extrusionOk="0" h="22798" w="15776">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2409746" y="3215923"/>
              <a:ext cx="573121" cy="180129"/>
            </a:xfrm>
            <a:custGeom>
              <a:rect b="b" l="l" r="r" t="t"/>
              <a:pathLst>
                <a:path extrusionOk="0" h="4815" w="1532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2555271" y="3180234"/>
              <a:ext cx="427596" cy="179007"/>
            </a:xfrm>
            <a:custGeom>
              <a:rect b="b" l="l" r="r" t="t"/>
              <a:pathLst>
                <a:path extrusionOk="0" h="4785" w="1143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6"/>
            <p:cNvSpPr/>
            <p:nvPr/>
          </p:nvSpPr>
          <p:spPr>
            <a:xfrm>
              <a:off x="2259059" y="2867150"/>
              <a:ext cx="414503" cy="498900"/>
            </a:xfrm>
            <a:custGeom>
              <a:rect b="b" l="l" r="r" t="t"/>
              <a:pathLst>
                <a:path extrusionOk="0" h="13336" w="1108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6"/>
            <p:cNvSpPr/>
            <p:nvPr/>
          </p:nvSpPr>
          <p:spPr>
            <a:xfrm>
              <a:off x="2264184" y="2886154"/>
              <a:ext cx="380983" cy="479895"/>
            </a:xfrm>
            <a:custGeom>
              <a:rect b="b" l="l" r="r" t="t"/>
              <a:pathLst>
                <a:path extrusionOk="0" h="12828" w="10184">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3082902" y="2038668"/>
              <a:ext cx="295651" cy="527556"/>
            </a:xfrm>
            <a:custGeom>
              <a:rect b="b" l="l" r="r" t="t"/>
              <a:pathLst>
                <a:path extrusionOk="0" h="14102" w="7903">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082902" y="2119773"/>
              <a:ext cx="171749" cy="105870"/>
            </a:xfrm>
            <a:custGeom>
              <a:rect b="b" l="l" r="r" t="t"/>
              <a:pathLst>
                <a:path extrusionOk="0" h="2830" w="4591">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2899817" y="2137019"/>
              <a:ext cx="376419" cy="385809"/>
            </a:xfrm>
            <a:custGeom>
              <a:rect b="b" l="l" r="r" t="t"/>
              <a:pathLst>
                <a:path extrusionOk="0" h="10313" w="10062">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6"/>
            <p:cNvSpPr/>
            <p:nvPr/>
          </p:nvSpPr>
          <p:spPr>
            <a:xfrm>
              <a:off x="3053348" y="2429042"/>
              <a:ext cx="275188" cy="278630"/>
            </a:xfrm>
            <a:custGeom>
              <a:rect b="b" l="l" r="r" t="t"/>
              <a:pathLst>
                <a:path extrusionOk="0" h="7448" w="7356">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2939621" y="2255908"/>
              <a:ext cx="287720" cy="311625"/>
            </a:xfrm>
            <a:custGeom>
              <a:rect b="b" l="l" r="r" t="t"/>
              <a:pathLst>
                <a:path extrusionOk="0" h="8330" w="7691">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p:cNvSpPr/>
            <p:nvPr/>
          </p:nvSpPr>
          <p:spPr>
            <a:xfrm>
              <a:off x="2656502" y="3235302"/>
              <a:ext cx="761892" cy="457674"/>
            </a:xfrm>
            <a:custGeom>
              <a:rect b="b" l="l" r="r" t="t"/>
              <a:pathLst>
                <a:path extrusionOk="0" h="12234" w="20366">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p:cNvSpPr/>
            <p:nvPr/>
          </p:nvSpPr>
          <p:spPr>
            <a:xfrm>
              <a:off x="2195948" y="3553399"/>
              <a:ext cx="315030" cy="155064"/>
            </a:xfrm>
            <a:custGeom>
              <a:rect b="b" l="l" r="r" t="t"/>
              <a:pathLst>
                <a:path extrusionOk="0" h="4145" w="8421">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2664807" y="3059624"/>
              <a:ext cx="298719" cy="158544"/>
            </a:xfrm>
            <a:custGeom>
              <a:rect b="b" l="l" r="r" t="t"/>
              <a:pathLst>
                <a:path extrusionOk="0" h="4238" w="7985">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2717892" y="2606402"/>
              <a:ext cx="778951" cy="669564"/>
            </a:xfrm>
            <a:custGeom>
              <a:rect b="b" l="l" r="r" t="t"/>
              <a:pathLst>
                <a:path extrusionOk="0" h="17898" w="20822">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6"/>
            <p:cNvSpPr/>
            <p:nvPr/>
          </p:nvSpPr>
          <p:spPr>
            <a:xfrm>
              <a:off x="2717892" y="3104442"/>
              <a:ext cx="512854" cy="149041"/>
            </a:xfrm>
            <a:custGeom>
              <a:rect b="b" l="l" r="r" t="t"/>
              <a:pathLst>
                <a:path extrusionOk="0" h="3984" w="13709">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1302244" y="3323926"/>
              <a:ext cx="659576" cy="266135"/>
            </a:xfrm>
            <a:custGeom>
              <a:rect b="b" l="l" r="r" t="t"/>
              <a:pathLst>
                <a:path extrusionOk="0" h="7114" w="17631">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1154437" y="2618374"/>
              <a:ext cx="582212" cy="681722"/>
            </a:xfrm>
            <a:custGeom>
              <a:rect b="b" l="l" r="r" t="t"/>
              <a:pathLst>
                <a:path extrusionOk="0" h="18223" w="15563">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a:off x="1051073" y="2614969"/>
              <a:ext cx="281922" cy="389027"/>
            </a:xfrm>
            <a:custGeom>
              <a:rect b="b" l="l" r="r" t="t"/>
              <a:pathLst>
                <a:path extrusionOk="0" h="10399" w="7536">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713223" y="2538204"/>
              <a:ext cx="645921" cy="973820"/>
            </a:xfrm>
            <a:custGeom>
              <a:rect b="b" l="l" r="r" t="t"/>
              <a:pathLst>
                <a:path extrusionOk="0" h="26031" w="17266">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6"/>
            <p:cNvSpPr/>
            <p:nvPr/>
          </p:nvSpPr>
          <p:spPr>
            <a:xfrm>
              <a:off x="1583118" y="3243195"/>
              <a:ext cx="250198" cy="107067"/>
            </a:xfrm>
            <a:custGeom>
              <a:rect b="b" l="l" r="r" t="t"/>
              <a:pathLst>
                <a:path extrusionOk="0" h="2862" w="6688">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6"/>
            <p:cNvSpPr/>
            <p:nvPr/>
          </p:nvSpPr>
          <p:spPr>
            <a:xfrm>
              <a:off x="1688876" y="2944140"/>
              <a:ext cx="578808" cy="446713"/>
            </a:xfrm>
            <a:custGeom>
              <a:rect b="b" l="l" r="r" t="t"/>
              <a:pathLst>
                <a:path extrusionOk="0" h="11941" w="15472">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1553564" y="2942830"/>
              <a:ext cx="426437" cy="406871"/>
            </a:xfrm>
            <a:custGeom>
              <a:rect b="b" l="l" r="r" t="t"/>
              <a:pathLst>
                <a:path extrusionOk="0" h="10876" w="11399">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757591" y="2996102"/>
              <a:ext cx="224946" cy="87053"/>
            </a:xfrm>
            <a:custGeom>
              <a:rect b="b" l="l" r="r" t="t"/>
              <a:pathLst>
                <a:path extrusionOk="0" h="2327" w="6013">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786023" y="2989630"/>
              <a:ext cx="857400" cy="315965"/>
            </a:xfrm>
            <a:custGeom>
              <a:rect b="b" l="l" r="r" t="t"/>
              <a:pathLst>
                <a:path extrusionOk="0" h="8446" w="22919">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748501" y="2627427"/>
              <a:ext cx="239948" cy="452324"/>
            </a:xfrm>
            <a:custGeom>
              <a:rect b="b" l="l" r="r" t="t"/>
              <a:pathLst>
                <a:path extrusionOk="0" h="12091" w="6414">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6"/>
            <p:cNvSpPr/>
            <p:nvPr/>
          </p:nvSpPr>
          <p:spPr>
            <a:xfrm>
              <a:off x="1759356" y="3568363"/>
              <a:ext cx="274103" cy="155177"/>
            </a:xfrm>
            <a:custGeom>
              <a:rect b="b" l="l" r="r" t="t"/>
              <a:pathLst>
                <a:path extrusionOk="0" h="4148" w="7327">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a:off x="806486" y="3177167"/>
              <a:ext cx="1033638" cy="523179"/>
            </a:xfrm>
            <a:custGeom>
              <a:rect b="b" l="l" r="r" t="t"/>
              <a:pathLst>
                <a:path extrusionOk="0" h="13985" w="2763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a:off x="1252227" y="3525304"/>
              <a:ext cx="335493" cy="208037"/>
            </a:xfrm>
            <a:custGeom>
              <a:rect b="b" l="l" r="r" t="t"/>
              <a:pathLst>
                <a:path extrusionOk="0" h="5561" w="8968">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a:off x="1244258" y="3570308"/>
              <a:ext cx="313870" cy="169205"/>
            </a:xfrm>
            <a:custGeom>
              <a:rect b="b" l="l" r="r" t="t"/>
              <a:pathLst>
                <a:path extrusionOk="0" h="4523" w="839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6"/>
            <p:cNvSpPr/>
            <p:nvPr/>
          </p:nvSpPr>
          <p:spPr>
            <a:xfrm>
              <a:off x="1045274" y="2127928"/>
              <a:ext cx="448060" cy="340955"/>
            </a:xfrm>
            <a:custGeom>
              <a:rect b="b" l="l" r="r" t="t"/>
              <a:pathLst>
                <a:path extrusionOk="0" h="9114" w="11977">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a:off x="1013438" y="2417669"/>
              <a:ext cx="259289" cy="302273"/>
            </a:xfrm>
            <a:custGeom>
              <a:rect b="b" l="l" r="r" t="t"/>
              <a:pathLst>
                <a:path extrusionOk="0" h="8080" w="6931">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1082797" y="2264176"/>
              <a:ext cx="304779" cy="339571"/>
            </a:xfrm>
            <a:custGeom>
              <a:rect b="b" l="l" r="r" t="t"/>
              <a:pathLst>
                <a:path extrusionOk="0" h="9077" w="8147">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rect b="b" l="l" r="r" t="t"/>
              <a:pathLst>
                <a:path extrusionOk="0" h="31176" w="15478">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2052675" y="2745650"/>
              <a:ext cx="590400" cy="250050"/>
            </a:xfrm>
            <a:custGeom>
              <a:rect b="b" l="l" r="r" t="t"/>
              <a:pathLst>
                <a:path extrusionOk="0" h="10002" w="23616">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1341350" y="3350375"/>
              <a:ext cx="940700" cy="100100"/>
            </a:xfrm>
            <a:custGeom>
              <a:rect b="b" l="l" r="r" t="t"/>
              <a:pathLst>
                <a:path extrusionOk="0" h="4004" w="37628">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1302150" y="2415525"/>
              <a:ext cx="818950" cy="456200"/>
            </a:xfrm>
            <a:custGeom>
              <a:rect b="b" l="l" r="r" t="t"/>
              <a:pathLst>
                <a:path extrusionOk="0" h="18248" w="32758">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1407225" y="2797475"/>
              <a:ext cx="50900" cy="607125"/>
            </a:xfrm>
            <a:custGeom>
              <a:rect b="b" l="l" r="r" t="t"/>
              <a:pathLst>
                <a:path extrusionOk="0" h="24285" w="2036">
                  <a:moveTo>
                    <a:pt x="1" y="0"/>
                  </a:moveTo>
                  <a:lnTo>
                    <a:pt x="1" y="24284"/>
                  </a:lnTo>
                  <a:lnTo>
                    <a:pt x="2035" y="24284"/>
                  </a:lnTo>
                  <a:lnTo>
                    <a:pt x="203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1955950" y="2797475"/>
              <a:ext cx="50900" cy="607125"/>
            </a:xfrm>
            <a:custGeom>
              <a:rect b="b" l="l" r="r" t="t"/>
              <a:pathLst>
                <a:path extrusionOk="0" h="24285" w="2036">
                  <a:moveTo>
                    <a:pt x="1" y="0"/>
                  </a:moveTo>
                  <a:lnTo>
                    <a:pt x="1" y="24284"/>
                  </a:lnTo>
                  <a:lnTo>
                    <a:pt x="2035" y="24284"/>
                  </a:lnTo>
                  <a:lnTo>
                    <a:pt x="203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1759975" y="3425425"/>
              <a:ext cx="50900" cy="737225"/>
            </a:xfrm>
            <a:custGeom>
              <a:rect b="b" l="l" r="r" t="t"/>
              <a:pathLst>
                <a:path extrusionOk="0" h="29489" w="2036">
                  <a:moveTo>
                    <a:pt x="1" y="0"/>
                  </a:moveTo>
                  <a:lnTo>
                    <a:pt x="1" y="29488"/>
                  </a:lnTo>
                  <a:lnTo>
                    <a:pt x="2035" y="29488"/>
                  </a:lnTo>
                  <a:lnTo>
                    <a:pt x="203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1377200" y="3425425"/>
              <a:ext cx="50900" cy="737225"/>
            </a:xfrm>
            <a:custGeom>
              <a:rect b="b" l="l" r="r" t="t"/>
              <a:pathLst>
                <a:path extrusionOk="0" h="29489" w="2036">
                  <a:moveTo>
                    <a:pt x="1" y="0"/>
                  </a:moveTo>
                  <a:lnTo>
                    <a:pt x="1" y="29488"/>
                  </a:lnTo>
                  <a:lnTo>
                    <a:pt x="2035" y="29488"/>
                  </a:lnTo>
                  <a:lnTo>
                    <a:pt x="203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2192775" y="3425425"/>
              <a:ext cx="50900" cy="737225"/>
            </a:xfrm>
            <a:custGeom>
              <a:rect b="b" l="l" r="r" t="t"/>
              <a:pathLst>
                <a:path extrusionOk="0" h="29489" w="2036">
                  <a:moveTo>
                    <a:pt x="1" y="0"/>
                  </a:moveTo>
                  <a:lnTo>
                    <a:pt x="1" y="29488"/>
                  </a:lnTo>
                  <a:lnTo>
                    <a:pt x="2036" y="29488"/>
                  </a:lnTo>
                  <a:lnTo>
                    <a:pt x="203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1931775" y="3425425"/>
              <a:ext cx="50875" cy="737225"/>
            </a:xfrm>
            <a:custGeom>
              <a:rect b="b" l="l" r="r" t="t"/>
              <a:pathLst>
                <a:path extrusionOk="0" h="29489" w="2035">
                  <a:moveTo>
                    <a:pt x="0" y="0"/>
                  </a:moveTo>
                  <a:lnTo>
                    <a:pt x="0" y="29488"/>
                  </a:lnTo>
                  <a:lnTo>
                    <a:pt x="2035" y="29488"/>
                  </a:lnTo>
                  <a:lnTo>
                    <a:pt x="203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2520525" y="3683950"/>
              <a:ext cx="231850" cy="521825"/>
            </a:xfrm>
            <a:custGeom>
              <a:rect b="b" l="l" r="r" t="t"/>
              <a:pathLst>
                <a:path extrusionOk="0" h="20873" w="9274">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1699925" y="2937025"/>
              <a:ext cx="1090825" cy="1006600"/>
            </a:xfrm>
            <a:custGeom>
              <a:rect b="b" l="l" r="r" t="t"/>
              <a:pathLst>
                <a:path extrusionOk="0" h="40264" w="43633">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2223650" y="2997625"/>
              <a:ext cx="360275" cy="87575"/>
            </a:xfrm>
            <a:custGeom>
              <a:rect b="b" l="l" r="r" t="t"/>
              <a:pathLst>
                <a:path extrusionOk="0" fill="none" h="3503" w="14411">
                  <a:moveTo>
                    <a:pt x="14410" y="3503"/>
                  </a:moveTo>
                  <a:cubicBezTo>
                    <a:pt x="10141" y="2135"/>
                    <a:pt x="6238" y="867"/>
                    <a:pt x="0" y="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2558875" y="4131750"/>
              <a:ext cx="356125" cy="130950"/>
            </a:xfrm>
            <a:custGeom>
              <a:rect b="b" l="l" r="r" t="t"/>
              <a:pathLst>
                <a:path extrusionOk="0" h="5238" w="14245">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2597250" y="4093800"/>
              <a:ext cx="128450" cy="90975"/>
            </a:xfrm>
            <a:custGeom>
              <a:rect b="b" l="l" r="r" t="t"/>
              <a:pathLst>
                <a:path extrusionOk="0" h="3639" w="5138">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2056025" y="3621400"/>
              <a:ext cx="232700" cy="525400"/>
            </a:xfrm>
            <a:custGeom>
              <a:rect b="b" l="l" r="r" t="t"/>
              <a:pathLst>
                <a:path extrusionOk="0" h="21016" w="9308">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1592350" y="2912550"/>
              <a:ext cx="753900" cy="1046375"/>
            </a:xfrm>
            <a:custGeom>
              <a:rect b="b" l="l" r="r" t="t"/>
              <a:pathLst>
                <a:path extrusionOk="0" h="41855" w="30156">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2115225" y="4126750"/>
              <a:ext cx="355275" cy="130950"/>
            </a:xfrm>
            <a:custGeom>
              <a:rect b="b" l="l" r="r" t="t"/>
              <a:pathLst>
                <a:path extrusionOk="0" h="5238" w="14211">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2152750" y="4088700"/>
              <a:ext cx="128450" cy="90875"/>
            </a:xfrm>
            <a:custGeom>
              <a:rect b="b" l="l" r="r" t="t"/>
              <a:pathLst>
                <a:path extrusionOk="0" h="3635" w="5138">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1549000" y="2124300"/>
              <a:ext cx="642975" cy="970900"/>
            </a:xfrm>
            <a:custGeom>
              <a:rect b="b" l="l" r="r" t="t"/>
              <a:pathLst>
                <a:path extrusionOk="0" h="38836" w="25719">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1870900" y="1991050"/>
              <a:ext cx="196825" cy="245450"/>
            </a:xfrm>
            <a:custGeom>
              <a:rect b="b" l="l" r="r" t="t"/>
              <a:pathLst>
                <a:path extrusionOk="0" h="9818" w="7873">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1481450" y="2138675"/>
              <a:ext cx="394475" cy="774725"/>
            </a:xfrm>
            <a:custGeom>
              <a:rect b="b" l="l" r="r" t="t"/>
              <a:pathLst>
                <a:path extrusionOk="0" h="30989" w="15779">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1480600" y="2775225"/>
              <a:ext cx="813850" cy="194075"/>
            </a:xfrm>
            <a:custGeom>
              <a:rect b="b" l="l" r="r" t="t"/>
              <a:pathLst>
                <a:path extrusionOk="0" h="7763" w="32554">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2590575" y="2829150"/>
              <a:ext cx="2525" cy="25"/>
            </a:xfrm>
            <a:custGeom>
              <a:rect b="b" l="l" r="r" t="t"/>
              <a:pathLst>
                <a:path extrusionOk="0" h="1" w="101">
                  <a:moveTo>
                    <a:pt x="100" y="1"/>
                  </a:moveTo>
                  <a:lnTo>
                    <a:pt x="0" y="1"/>
                  </a:ln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1939275" y="3073500"/>
              <a:ext cx="793925" cy="35875"/>
            </a:xfrm>
            <a:custGeom>
              <a:rect b="b" l="l" r="r" t="t"/>
              <a:pathLst>
                <a:path extrusionOk="0" h="1435" w="31757">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2135250" y="2695725"/>
              <a:ext cx="738875" cy="413650"/>
            </a:xfrm>
            <a:custGeom>
              <a:rect b="b" l="l" r="r" t="t"/>
              <a:pathLst>
                <a:path extrusionOk="0" h="16546" w="29555">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1962625" y="1736700"/>
              <a:ext cx="20875" cy="80925"/>
            </a:xfrm>
            <a:custGeom>
              <a:rect b="b" l="l" r="r" t="t"/>
              <a:pathLst>
                <a:path extrusionOk="0" fill="none" h="3237" w="835">
                  <a:moveTo>
                    <a:pt x="834" y="1"/>
                  </a:moveTo>
                  <a:cubicBezTo>
                    <a:pt x="134" y="902"/>
                    <a:pt x="0" y="2203"/>
                    <a:pt x="467" y="3237"/>
                  </a:cubicBezTo>
                </a:path>
              </a:pathLst>
            </a:custGeom>
            <a:solidFill>
              <a:schemeClr val="dk2"/>
            </a:solidFill>
            <a:ln cap="rnd"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1922600" y="1776750"/>
              <a:ext cx="45050" cy="15850"/>
            </a:xfrm>
            <a:custGeom>
              <a:rect b="b" l="l" r="r" t="t"/>
              <a:pathLst>
                <a:path extrusionOk="0" fill="none" h="634" w="1802">
                  <a:moveTo>
                    <a:pt x="0" y="367"/>
                  </a:moveTo>
                  <a:cubicBezTo>
                    <a:pt x="567" y="0"/>
                    <a:pt x="1368" y="134"/>
                    <a:pt x="1802" y="634"/>
                  </a:cubicBezTo>
                </a:path>
              </a:pathLst>
            </a:custGeom>
            <a:solidFill>
              <a:schemeClr val="dk2"/>
            </a:solidFill>
            <a:ln cap="rnd"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150250" y="1963550"/>
              <a:ext cx="20050" cy="19200"/>
            </a:xfrm>
            <a:custGeom>
              <a:rect b="b" l="l" r="r" t="t"/>
              <a:pathLst>
                <a:path extrusionOk="0" h="768" w="802">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1938450" y="1908500"/>
              <a:ext cx="72575" cy="72575"/>
            </a:xfrm>
            <a:custGeom>
              <a:rect b="b" l="l" r="r" t="t"/>
              <a:pathLst>
                <a:path extrusionOk="0" h="2903" w="2903">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1940950" y="1832275"/>
              <a:ext cx="248525" cy="265300"/>
            </a:xfrm>
            <a:custGeom>
              <a:rect b="b" l="l" r="r" t="t"/>
              <a:pathLst>
                <a:path extrusionOk="0" h="10612" w="9941">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1899250" y="1722375"/>
              <a:ext cx="356100" cy="281225"/>
            </a:xfrm>
            <a:custGeom>
              <a:rect b="b" l="l" r="r" t="t"/>
              <a:pathLst>
                <a:path extrusionOk="0" h="11249" w="14244">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rect b="b" l="l" r="r" t="t"/>
              <a:pathLst>
                <a:path extrusionOk="0" h="5716" w="4621">
                  <a:moveTo>
                    <a:pt x="2493" y="1"/>
                  </a:moveTo>
                  <a:lnTo>
                    <a:pt x="0" y="3922"/>
                  </a:lnTo>
                  <a:lnTo>
                    <a:pt x="2128" y="5715"/>
                  </a:lnTo>
                  <a:lnTo>
                    <a:pt x="4620" y="1794"/>
                  </a:lnTo>
                  <a:lnTo>
                    <a:pt x="249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6575625" y="4281075"/>
              <a:ext cx="273575" cy="446525"/>
            </a:xfrm>
            <a:custGeom>
              <a:rect b="b" l="l" r="r" t="t"/>
              <a:pathLst>
                <a:path extrusionOk="0" h="17861" w="10943">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5947950" y="2828600"/>
              <a:ext cx="708250" cy="1554000"/>
            </a:xfrm>
            <a:custGeom>
              <a:rect b="b" l="l" r="r" t="t"/>
              <a:pathLst>
                <a:path extrusionOk="0" h="62160" w="2833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6017850" y="2569475"/>
              <a:ext cx="682425" cy="403550"/>
            </a:xfrm>
            <a:custGeom>
              <a:rect b="b" l="l" r="r" t="t"/>
              <a:pathLst>
                <a:path extrusionOk="0" h="16142" w="27297">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6361325" y="4451725"/>
              <a:ext cx="134525" cy="95775"/>
            </a:xfrm>
            <a:custGeom>
              <a:rect b="b" l="l" r="r" t="t"/>
              <a:pathLst>
                <a:path extrusionOk="0" h="3831" w="5381">
                  <a:moveTo>
                    <a:pt x="1" y="0"/>
                  </a:moveTo>
                  <a:lnTo>
                    <a:pt x="274" y="3830"/>
                  </a:lnTo>
                  <a:lnTo>
                    <a:pt x="4925" y="3830"/>
                  </a:lnTo>
                  <a:lnTo>
                    <a:pt x="5381" y="183"/>
                  </a:ln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6349175" y="2786075"/>
              <a:ext cx="338175" cy="1680100"/>
            </a:xfrm>
            <a:custGeom>
              <a:rect b="b" l="l" r="r" t="t"/>
              <a:pathLst>
                <a:path extrusionOk="0" h="67204" w="13527">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6324100" y="4501125"/>
              <a:ext cx="263700" cy="228750"/>
            </a:xfrm>
            <a:custGeom>
              <a:rect b="b" l="l" r="r" t="t"/>
              <a:pathLst>
                <a:path extrusionOk="0" h="9150" w="10548">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5597625" y="1848350"/>
              <a:ext cx="671775" cy="633775"/>
            </a:xfrm>
            <a:custGeom>
              <a:rect b="b" l="l" r="r" t="t"/>
              <a:pathLst>
                <a:path extrusionOk="0" h="25351" w="26871">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6024700" y="1692925"/>
              <a:ext cx="339700" cy="413800"/>
            </a:xfrm>
            <a:custGeom>
              <a:rect b="b" l="l" r="r" t="t"/>
              <a:pathLst>
                <a:path extrusionOk="0" h="16552" w="13588">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5336225" y="2008675"/>
              <a:ext cx="688500" cy="58550"/>
            </a:xfrm>
            <a:custGeom>
              <a:rect b="b" l="l" r="r" t="t"/>
              <a:pathLst>
                <a:path extrusionOk="0" h="2342" w="2754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5194900" y="1725250"/>
              <a:ext cx="677075" cy="341975"/>
            </a:xfrm>
            <a:custGeom>
              <a:rect b="b" l="l" r="r" t="t"/>
              <a:pathLst>
                <a:path extrusionOk="0" h="13679" w="27083">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5397775" y="1966700"/>
              <a:ext cx="334025" cy="170000"/>
            </a:xfrm>
            <a:custGeom>
              <a:rect b="b" l="l" r="r" t="t"/>
              <a:pathLst>
                <a:path extrusionOk="0" h="6800" w="13361">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6058125" y="1594550"/>
              <a:ext cx="729525" cy="1203675"/>
            </a:xfrm>
            <a:custGeom>
              <a:rect b="b" l="l" r="r" t="t"/>
              <a:pathLst>
                <a:path extrusionOk="0" h="48147" w="29181">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6205550" y="1081350"/>
              <a:ext cx="409600" cy="413925"/>
            </a:xfrm>
            <a:custGeom>
              <a:rect b="b" l="l" r="r" t="t"/>
              <a:pathLst>
                <a:path extrusionOk="0" h="16557" w="16384">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6218500" y="1323650"/>
              <a:ext cx="101050" cy="140975"/>
            </a:xfrm>
            <a:custGeom>
              <a:rect b="b" l="l" r="r" t="t"/>
              <a:pathLst>
                <a:path extrusionOk="0" h="5639" w="4042">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6320300" y="1423575"/>
              <a:ext cx="199100" cy="226225"/>
            </a:xfrm>
            <a:custGeom>
              <a:rect b="b" l="l" r="r" t="t"/>
              <a:pathLst>
                <a:path extrusionOk="0" h="9049" w="7964">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6259500" y="1178075"/>
              <a:ext cx="294875" cy="390375"/>
            </a:xfrm>
            <a:custGeom>
              <a:rect b="b" l="l" r="r" t="t"/>
              <a:pathLst>
                <a:path extrusionOk="0" h="15615" w="11795">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6257225" y="1156325"/>
              <a:ext cx="291050" cy="211025"/>
            </a:xfrm>
            <a:custGeom>
              <a:rect b="b" l="l" r="r" t="t"/>
              <a:pathLst>
                <a:path extrusionOk="0" h="8441" w="11642">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6273950" y="1190250"/>
              <a:ext cx="171750" cy="65400"/>
            </a:xfrm>
            <a:custGeom>
              <a:rect b="b" l="l" r="r" t="t"/>
              <a:pathLst>
                <a:path extrusionOk="0" h="2616" w="687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6504175" y="1321950"/>
              <a:ext cx="94200" cy="137450"/>
            </a:xfrm>
            <a:custGeom>
              <a:rect b="b" l="l" r="r" t="t"/>
              <a:pathLst>
                <a:path extrusionOk="0" h="5498" w="3768">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6343850" y="1696925"/>
              <a:ext cx="629975" cy="727450"/>
            </a:xfrm>
            <a:custGeom>
              <a:rect b="b" l="l" r="r" t="t"/>
              <a:pathLst>
                <a:path extrusionOk="0" h="29098" w="25199">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6253425" y="1935075"/>
              <a:ext cx="242425" cy="308350"/>
            </a:xfrm>
            <a:custGeom>
              <a:rect b="b" l="l" r="r" t="t"/>
              <a:pathLst>
                <a:path extrusionOk="0" h="12334" w="9697">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6376525" y="1998050"/>
              <a:ext cx="110975" cy="140600"/>
            </a:xfrm>
            <a:custGeom>
              <a:rect b="b" l="l" r="r" t="t"/>
              <a:pathLst>
                <a:path extrusionOk="0" h="5624" w="4439">
                  <a:moveTo>
                    <a:pt x="0" y="0"/>
                  </a:moveTo>
                  <a:lnTo>
                    <a:pt x="4438" y="5623"/>
                  </a:lnTo>
                  <a:cubicBezTo>
                    <a:pt x="4438" y="5623"/>
                    <a:pt x="3435" y="1155"/>
                    <a:pt x="2037" y="578"/>
                  </a:cubicBezTo>
                  <a:cubicBezTo>
                    <a:pt x="639" y="31"/>
                    <a:pt x="1" y="0"/>
                    <a:pt x="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6394000" y="2118875"/>
              <a:ext cx="128450" cy="168700"/>
            </a:xfrm>
            <a:custGeom>
              <a:rect b="b" l="l" r="r" t="t"/>
              <a:pathLst>
                <a:path extrusionOk="0" h="6748" w="5138">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6439600" y="2122700"/>
              <a:ext cx="114775" cy="89625"/>
            </a:xfrm>
            <a:custGeom>
              <a:rect b="b" l="l" r="r" t="t"/>
              <a:pathLst>
                <a:path extrusionOk="0" h="3585" w="4591">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6455550" y="2135250"/>
              <a:ext cx="82850" cy="64650"/>
            </a:xfrm>
            <a:custGeom>
              <a:rect b="b" l="l" r="r" t="t"/>
              <a:pathLst>
                <a:path extrusionOk="0" h="2586" w="3314">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6547500" y="1678975"/>
              <a:ext cx="365525" cy="415600"/>
            </a:xfrm>
            <a:custGeom>
              <a:rect b="b" l="l" r="r" t="t"/>
              <a:pathLst>
                <a:path extrusionOk="0" h="16624" w="14621">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rect b="b" l="l" r="r" t="t"/>
              <a:pathLst>
                <a:path extrusionOk="0" h="40153" w="28907">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6283462" y="2247535"/>
              <a:ext cx="201381" cy="443012"/>
            </a:xfrm>
            <a:custGeom>
              <a:rect b="b" l="l" r="r" t="t"/>
              <a:pathLst>
                <a:path extrusionOk="0" h="16719" w="7600">
                  <a:moveTo>
                    <a:pt x="1794" y="0"/>
                  </a:moveTo>
                  <a:lnTo>
                    <a:pt x="0" y="13709"/>
                  </a:lnTo>
                  <a:cubicBezTo>
                    <a:pt x="2706" y="15229"/>
                    <a:pt x="5259" y="16292"/>
                    <a:pt x="7599" y="16718"/>
                  </a:cubicBezTo>
                  <a:lnTo>
                    <a:pt x="179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5465166" y="4200639"/>
              <a:ext cx="191709" cy="171571"/>
            </a:xfrm>
            <a:custGeom>
              <a:rect b="b" l="l" r="r" t="t"/>
              <a:pathLst>
                <a:path extrusionOk="0" h="6475" w="7235">
                  <a:moveTo>
                    <a:pt x="2158" y="1"/>
                  </a:moveTo>
                  <a:lnTo>
                    <a:pt x="0" y="4378"/>
                  </a:lnTo>
                  <a:lnTo>
                    <a:pt x="4742" y="6475"/>
                  </a:lnTo>
                  <a:lnTo>
                    <a:pt x="7235" y="2402"/>
                  </a:lnTo>
                  <a:lnTo>
                    <a:pt x="215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5064074" y="4280609"/>
              <a:ext cx="569458" cy="308272"/>
            </a:xfrm>
            <a:custGeom>
              <a:rect b="b" l="l" r="r" t="t"/>
              <a:pathLst>
                <a:path extrusionOk="0" h="11634" w="21491">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5475633" y="3124973"/>
              <a:ext cx="1162233" cy="1197316"/>
            </a:xfrm>
            <a:custGeom>
              <a:rect b="b" l="l" r="r" t="t"/>
              <a:pathLst>
                <a:path extrusionOk="0" h="45186" w="43862">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6061969" y="4279575"/>
              <a:ext cx="154666" cy="129705"/>
            </a:xfrm>
            <a:custGeom>
              <a:rect b="b" l="l" r="r" t="t"/>
              <a:pathLst>
                <a:path extrusionOk="0" h="4895" w="5837">
                  <a:moveTo>
                    <a:pt x="213" y="0"/>
                  </a:moveTo>
                  <a:lnTo>
                    <a:pt x="1" y="4894"/>
                  </a:lnTo>
                  <a:lnTo>
                    <a:pt x="5198" y="4894"/>
                  </a:lnTo>
                  <a:lnTo>
                    <a:pt x="5837" y="152"/>
                  </a:lnTo>
                  <a:lnTo>
                    <a:pt x="21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5714852" y="4370806"/>
              <a:ext cx="538032" cy="255913"/>
            </a:xfrm>
            <a:custGeom>
              <a:rect b="b" l="l" r="r" t="t"/>
              <a:pathLst>
                <a:path extrusionOk="0" h="9658" w="20305">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6324533" y="1976916"/>
              <a:ext cx="942357" cy="1428162"/>
            </a:xfrm>
            <a:custGeom>
              <a:rect b="b" l="l" r="r" t="t"/>
              <a:pathLst>
                <a:path extrusionOk="0" h="53898" w="35564">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6562136" y="3286661"/>
              <a:ext cx="438163" cy="96530"/>
            </a:xfrm>
            <a:custGeom>
              <a:rect b="b" l="l" r="r" t="t"/>
              <a:pathLst>
                <a:path extrusionOk="0" h="3643" w="16536">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6478378" y="3210799"/>
              <a:ext cx="56387" cy="140967"/>
            </a:xfrm>
            <a:custGeom>
              <a:rect b="b" l="l" r="r" t="t"/>
              <a:pathLst>
                <a:path extrusionOk="0" h="5320" w="2128">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6228692" y="1392646"/>
              <a:ext cx="507427" cy="331404"/>
            </a:xfrm>
            <a:custGeom>
              <a:rect b="b" l="l" r="r" t="t"/>
              <a:pathLst>
                <a:path extrusionOk="0" h="12507" w="1915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6517832" y="1816633"/>
              <a:ext cx="219108" cy="243592"/>
            </a:xfrm>
            <a:custGeom>
              <a:rect b="b" l="l" r="r" t="t"/>
              <a:pathLst>
                <a:path extrusionOk="0" h="9193" w="8269">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6292312" y="1564562"/>
              <a:ext cx="134528" cy="161900"/>
            </a:xfrm>
            <a:custGeom>
              <a:rect b="b" l="l" r="r" t="t"/>
              <a:pathLst>
                <a:path extrusionOk="0" h="6110" w="5077">
                  <a:moveTo>
                    <a:pt x="4682" y="0"/>
                  </a:moveTo>
                  <a:cubicBezTo>
                    <a:pt x="4682" y="0"/>
                    <a:pt x="1" y="1459"/>
                    <a:pt x="2767" y="6110"/>
                  </a:cubicBezTo>
                  <a:cubicBezTo>
                    <a:pt x="2767" y="6110"/>
                    <a:pt x="5077" y="1307"/>
                    <a:pt x="46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6348222" y="1760458"/>
              <a:ext cx="69768" cy="110839"/>
            </a:xfrm>
            <a:custGeom>
              <a:rect b="b" l="l" r="r" t="t"/>
              <a:pathLst>
                <a:path extrusionOk="0" h="4183" w="2633">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6665212" y="1696360"/>
              <a:ext cx="103950" cy="133839"/>
            </a:xfrm>
            <a:custGeom>
              <a:rect b="b" l="l" r="r" t="t"/>
              <a:pathLst>
                <a:path extrusionOk="0" h="5051" w="3923">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5965333" y="3125238"/>
              <a:ext cx="1352300" cy="1199462"/>
            </a:xfrm>
            <a:custGeom>
              <a:rect b="b" l="l" r="r" t="t"/>
              <a:pathLst>
                <a:path extrusionOk="0" h="45267" w="51035">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5945195" y="3179399"/>
              <a:ext cx="707987" cy="92635"/>
            </a:xfrm>
            <a:custGeom>
              <a:rect b="b" l="l" r="r" t="t"/>
              <a:pathLst>
                <a:path extrusionOk="0" h="3496" w="26719">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5673755" y="2671972"/>
              <a:ext cx="575897" cy="600062"/>
            </a:xfrm>
            <a:custGeom>
              <a:rect b="b" l="l" r="r" t="t"/>
              <a:pathLst>
                <a:path extrusionOk="0" h="22646" w="21734">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6045064" y="2671972"/>
              <a:ext cx="239219" cy="595240"/>
            </a:xfrm>
            <a:custGeom>
              <a:rect b="b" l="l" r="r" t="t"/>
              <a:pathLst>
                <a:path extrusionOk="0" h="22464" w="9028">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6353521" y="1530698"/>
              <a:ext cx="352814" cy="458619"/>
            </a:xfrm>
            <a:custGeom>
              <a:rect b="b" l="l" r="r" t="t"/>
              <a:pathLst>
                <a:path extrusionOk="0" h="17308" w="13315">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6244007" y="3069858"/>
              <a:ext cx="255330" cy="153050"/>
            </a:xfrm>
            <a:custGeom>
              <a:rect b="b" l="l" r="r" t="t"/>
              <a:pathLst>
                <a:path extrusionOk="0" h="5776" w="9636">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6372865" y="2114517"/>
              <a:ext cx="807034" cy="1105873"/>
            </a:xfrm>
            <a:custGeom>
              <a:rect b="b" l="l" r="r" t="t"/>
              <a:pathLst>
                <a:path extrusionOk="0" h="41735" w="30457">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6844017" y="2045227"/>
              <a:ext cx="358432" cy="502764"/>
            </a:xfrm>
            <a:custGeom>
              <a:rect b="b" l="l" r="r" t="t"/>
              <a:pathLst>
                <a:path extrusionOk="0" h="18974" w="13527">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6401853" y="4103181"/>
              <a:ext cx="816706" cy="64468"/>
            </a:xfrm>
            <a:custGeom>
              <a:rect b="b" l="l" r="r" t="t"/>
              <a:pathLst>
                <a:path extrusionOk="0" h="2433" w="30822">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6330972" y="3566792"/>
              <a:ext cx="953645" cy="1087643"/>
            </a:xfrm>
            <a:custGeom>
              <a:rect b="b" l="l" r="r" t="t"/>
              <a:pathLst>
                <a:path extrusionOk="0" h="41047" w="3599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6679732" y="2499632"/>
              <a:ext cx="711988" cy="1098586"/>
            </a:xfrm>
            <a:custGeom>
              <a:rect b="b" l="l" r="r" t="t"/>
              <a:pathLst>
                <a:path extrusionOk="0" h="41460" w="2687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6368837" y="1530698"/>
              <a:ext cx="314949" cy="227984"/>
            </a:xfrm>
            <a:custGeom>
              <a:rect b="b" l="l" r="r" t="t"/>
              <a:pathLst>
                <a:path extrusionOk="0" h="8604" w="11886">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6366426" y="1724024"/>
              <a:ext cx="313333" cy="271785"/>
            </a:xfrm>
            <a:custGeom>
              <a:rect b="b" l="l" r="r" t="t"/>
              <a:pathLst>
                <a:path extrusionOk="0" h="10257" w="11825">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849" name="Google Shape;1849;p78"/>
          <p:cNvSpPr txBox="1"/>
          <p:nvPr>
            <p:ph idx="1" type="subTitle"/>
          </p:nvPr>
        </p:nvSpPr>
        <p:spPr>
          <a:xfrm>
            <a:off x="713225" y="1072200"/>
            <a:ext cx="7717500" cy="3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El Messiri"/>
                <a:ea typeface="El Messiri"/>
                <a:cs typeface="El Messiri"/>
                <a:sym typeface="El Messiri"/>
              </a:rPr>
              <a:t>Vectors:</a:t>
            </a:r>
            <a:endParaRPr b="1" sz="2200">
              <a:latin typeface="El Messiri"/>
              <a:ea typeface="El Messiri"/>
              <a:cs typeface="El Messiri"/>
              <a:sym typeface="El Messiri"/>
            </a:endParaRPr>
          </a:p>
          <a:p>
            <a:pPr indent="-323850" lvl="0" marL="457200" rtl="0" algn="l">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indent="-323850" lvl="0" marL="457200" rtl="0" algn="l">
              <a:spcBef>
                <a:spcPts val="0"/>
              </a:spcBef>
              <a:spcAft>
                <a:spcPts val="0"/>
              </a:spcAft>
              <a:buSzPts val="1500"/>
              <a:buChar char="●"/>
            </a:pPr>
            <a:r>
              <a:rPr lang="en" sz="1500">
                <a:solidFill>
                  <a:schemeClr val="hlink"/>
                </a:solidFill>
                <a:uFill>
                  <a:noFill/>
                </a:uFill>
                <a:hlinkClick r:id="rId4"/>
              </a:rPr>
              <a:t>Online courses tutorials</a:t>
            </a:r>
            <a:endParaRPr sz="1500"/>
          </a:p>
          <a:p>
            <a:pPr indent="0" lvl="0" marL="0" rtl="0" algn="l">
              <a:spcBef>
                <a:spcPts val="1200"/>
              </a:spcBef>
              <a:spcAft>
                <a:spcPts val="0"/>
              </a:spcAft>
              <a:buNone/>
            </a:pPr>
            <a:r>
              <a:rPr b="1" lang="en" sz="2200">
                <a:latin typeface="El Messiri"/>
                <a:ea typeface="El Messiri"/>
                <a:cs typeface="El Messiri"/>
                <a:sym typeface="El Messiri"/>
              </a:rPr>
              <a:t>Photos</a:t>
            </a:r>
            <a:r>
              <a:rPr b="1" lang="en" sz="2200">
                <a:latin typeface="El Messiri"/>
                <a:ea typeface="El Messiri"/>
                <a:cs typeface="El Messiri"/>
                <a:sym typeface="El Messiri"/>
              </a:rPr>
              <a:t>:</a:t>
            </a:r>
            <a:endParaRPr b="1" sz="2200">
              <a:latin typeface="El Messiri"/>
              <a:ea typeface="El Messiri"/>
              <a:cs typeface="El Messiri"/>
              <a:sym typeface="El Messiri"/>
            </a:endParaRPr>
          </a:p>
          <a:p>
            <a:pPr indent="-323850" lvl="0" marL="457200" rtl="0" algn="l">
              <a:spcBef>
                <a:spcPts val="1200"/>
              </a:spcBef>
              <a:spcAft>
                <a:spcPts val="0"/>
              </a:spcAft>
              <a:buSzPts val="1500"/>
              <a:buChar char="●"/>
            </a:pPr>
            <a:r>
              <a:rPr lang="en" sz="1500">
                <a:solidFill>
                  <a:schemeClr val="hlink"/>
                </a:solidFill>
                <a:uFill>
                  <a:noFill/>
                </a:uFill>
                <a:hlinkClick r:id="rId5"/>
              </a:rPr>
              <a:t>College girls studying together</a:t>
            </a:r>
            <a:endParaRPr sz="1500"/>
          </a:p>
          <a:p>
            <a:pPr indent="-323850" lvl="0" marL="457200" rtl="0" algn="l">
              <a:spcBef>
                <a:spcPts val="0"/>
              </a:spcBef>
              <a:spcAft>
                <a:spcPts val="0"/>
              </a:spcAft>
              <a:buSzPts val="1500"/>
              <a:buChar char="●"/>
            </a:pPr>
            <a:r>
              <a:rPr lang="en" sz="1500">
                <a:solidFill>
                  <a:schemeClr val="hlink"/>
                </a:solidFill>
                <a:uFill>
                  <a:noFill/>
                </a:uFill>
                <a:hlinkClick r:id="rId6"/>
              </a:rPr>
              <a:t>Close up hand taking notes</a:t>
            </a:r>
            <a:endParaRPr sz="1500"/>
          </a:p>
          <a:p>
            <a:pPr indent="-323850" lvl="0" marL="457200" rtl="0" algn="l">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indent="-323850" lvl="0" marL="457200" rtl="0" algn="l">
              <a:spcBef>
                <a:spcPts val="0"/>
              </a:spcBef>
              <a:spcAft>
                <a:spcPts val="0"/>
              </a:spcAft>
              <a:buSzPts val="1500"/>
              <a:buChar char="●"/>
            </a:pPr>
            <a:r>
              <a:rPr lang="en" sz="1500">
                <a:solidFill>
                  <a:schemeClr val="hlink"/>
                </a:solidFill>
                <a:uFill>
                  <a:noFill/>
                </a:uFill>
                <a:hlinkClick r:id="rId8"/>
              </a:rPr>
              <a:t>English teacher elements arrangement</a:t>
            </a:r>
            <a:endParaRPr sz="1500"/>
          </a:p>
          <a:p>
            <a:pPr indent="-323850" lvl="0" marL="457200" rtl="0" algn="l">
              <a:spcBef>
                <a:spcPts val="0"/>
              </a:spcBef>
              <a:spcAft>
                <a:spcPts val="0"/>
              </a:spcAft>
              <a:buSzPts val="1500"/>
              <a:buChar char="●"/>
            </a:pPr>
            <a:r>
              <a:rPr lang="en" sz="1500">
                <a:solidFill>
                  <a:schemeClr val="hlink"/>
                </a:solidFill>
                <a:uFill>
                  <a:noFill/>
                </a:uFill>
                <a:hlinkClick r:id="rId9"/>
              </a:rPr>
              <a:t>Content black man posing with laptop</a:t>
            </a:r>
            <a:endParaRPr sz="1500"/>
          </a:p>
          <a:p>
            <a:pPr indent="-323850" lvl="0" marL="457200" rtl="0" algn="l">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Resources</a:t>
            </a:r>
            <a:endParaRPr b="1"/>
          </a:p>
        </p:txBody>
      </p:sp>
      <p:sp>
        <p:nvSpPr>
          <p:cNvPr id="1863" name="Google Shape;1863;p79"/>
          <p:cNvSpPr txBox="1"/>
          <p:nvPr>
            <p:ph idx="1" type="subTitle"/>
          </p:nvPr>
        </p:nvSpPr>
        <p:spPr>
          <a:xfrm>
            <a:off x="713225" y="1072200"/>
            <a:ext cx="3858900" cy="3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El Messiri"/>
                <a:ea typeface="El Messiri"/>
                <a:cs typeface="El Messiri"/>
                <a:sym typeface="El Messiri"/>
              </a:rPr>
              <a:t>Vectors:</a:t>
            </a:r>
            <a:endParaRPr b="1" sz="2200">
              <a:latin typeface="El Messiri"/>
              <a:ea typeface="El Messiri"/>
              <a:cs typeface="El Messiri"/>
              <a:sym typeface="El Messiri"/>
            </a:endParaRPr>
          </a:p>
          <a:p>
            <a:pPr indent="-323850" lvl="0" marL="457200" rtl="0" algn="l">
              <a:spcBef>
                <a:spcPts val="1200"/>
              </a:spcBef>
              <a:spcAft>
                <a:spcPts val="0"/>
              </a:spcAft>
              <a:buSzPts val="1500"/>
              <a:buChar char="●"/>
            </a:pPr>
            <a:r>
              <a:rPr lang="en" sz="1500">
                <a:solidFill>
                  <a:schemeClr val="hlink"/>
                </a:solidFill>
                <a:uFill>
                  <a:noFill/>
                </a:uFill>
                <a:hlinkClick r:id="rId3"/>
              </a:rPr>
              <a:t>Friends work coworking landing page</a:t>
            </a:r>
            <a:endParaRPr sz="1500"/>
          </a:p>
          <a:p>
            <a:pPr indent="-323850" lvl="0" marL="457200" rtl="0" algn="l">
              <a:spcBef>
                <a:spcPts val="0"/>
              </a:spcBef>
              <a:spcAft>
                <a:spcPts val="0"/>
              </a:spcAft>
              <a:buSzPts val="1500"/>
              <a:buChar char="●"/>
            </a:pPr>
            <a:r>
              <a:rPr lang="en" sz="1500">
                <a:solidFill>
                  <a:schemeClr val="hlink"/>
                </a:solidFill>
                <a:uFill>
                  <a:noFill/>
                </a:uFill>
                <a:hlinkClick r:id="rId4"/>
              </a:rPr>
              <a:t>Organic flat online shopping illustration</a:t>
            </a:r>
            <a:endParaRPr sz="1500"/>
          </a:p>
          <a:p>
            <a:pPr indent="-323850" lvl="0" marL="457200" rtl="0" algn="l">
              <a:spcBef>
                <a:spcPts val="0"/>
              </a:spcBef>
              <a:spcAft>
                <a:spcPts val="0"/>
              </a:spcAft>
              <a:buSzPts val="1500"/>
              <a:buChar char="●"/>
            </a:pPr>
            <a:r>
              <a:rPr lang="en" sz="1500">
                <a:solidFill>
                  <a:schemeClr val="hlink"/>
                </a:solidFill>
                <a:uFill>
                  <a:noFill/>
                </a:uFill>
                <a:hlinkClick r:id="rId5"/>
              </a:rPr>
              <a:t>People their workspace coworking landing page</a:t>
            </a:r>
            <a:endParaRPr sz="1500"/>
          </a:p>
          <a:p>
            <a:pPr indent="-323850" lvl="0" marL="457200" rtl="0" algn="l">
              <a:spcBef>
                <a:spcPts val="0"/>
              </a:spcBef>
              <a:spcAft>
                <a:spcPts val="0"/>
              </a:spcAft>
              <a:buSzPts val="1500"/>
              <a:buChar char="●"/>
            </a:pPr>
            <a:r>
              <a:rPr lang="en" sz="1500">
                <a:solidFill>
                  <a:schemeClr val="hlink"/>
                </a:solidFill>
                <a:uFill>
                  <a:noFill/>
                </a:uFill>
                <a:hlinkClick r:id="rId6"/>
              </a:rPr>
              <a:t>Flat hand drawn people working same room</a:t>
            </a:r>
            <a:endParaRPr sz="1500"/>
          </a:p>
          <a:p>
            <a:pPr indent="-323850" lvl="0" marL="457200" rtl="0" algn="l">
              <a:spcBef>
                <a:spcPts val="0"/>
              </a:spcBef>
              <a:spcAft>
                <a:spcPts val="0"/>
              </a:spcAft>
              <a:buSzPts val="1500"/>
              <a:buChar char="●"/>
            </a:pPr>
            <a:r>
              <a:rPr lang="en" sz="1500">
                <a:solidFill>
                  <a:schemeClr val="hlink"/>
                </a:solidFill>
                <a:uFill>
                  <a:noFill/>
                </a:uFill>
                <a:hlinkClick r:id="rId7"/>
              </a:rPr>
              <a:t>Two people coworking landing page</a:t>
            </a:r>
            <a:endParaRPr sz="1500"/>
          </a:p>
          <a:p>
            <a:pPr indent="-323850" lvl="0" marL="457200" rtl="0" algn="l">
              <a:spcBef>
                <a:spcPts val="0"/>
              </a:spcBef>
              <a:spcAft>
                <a:spcPts val="0"/>
              </a:spcAft>
              <a:buSzPts val="1500"/>
              <a:buChar char="●"/>
            </a:pPr>
            <a:r>
              <a:rPr lang="en" sz="1500">
                <a:solidFill>
                  <a:schemeClr val="hlink"/>
                </a:solidFill>
                <a:uFill>
                  <a:noFill/>
                </a:uFill>
                <a:hlinkClick r:id="rId8"/>
              </a:rPr>
              <a:t>Organic flat web design illustration</a:t>
            </a:r>
            <a:endParaRPr sz="1500"/>
          </a:p>
          <a:p>
            <a:pPr indent="-323850" lvl="0" marL="457200" rtl="0" algn="l">
              <a:spcBef>
                <a:spcPts val="0"/>
              </a:spcBef>
              <a:spcAft>
                <a:spcPts val="0"/>
              </a:spcAft>
              <a:buSzPts val="1500"/>
              <a:buChar char="●"/>
            </a:pPr>
            <a:r>
              <a:rPr lang="en" sz="1500">
                <a:solidFill>
                  <a:schemeClr val="hlink"/>
                </a:solidFill>
                <a:uFill>
                  <a:noFill/>
                </a:uFill>
                <a:hlinkClick r:id="rId9"/>
              </a:rPr>
              <a:t>Flat linear online learning homepage</a:t>
            </a:r>
            <a:endParaRPr sz="1500"/>
          </a:p>
          <a:p>
            <a:pPr indent="-323850" lvl="0" marL="457200" rtl="0" algn="l">
              <a:spcBef>
                <a:spcPts val="0"/>
              </a:spcBef>
              <a:spcAft>
                <a:spcPts val="0"/>
              </a:spcAft>
              <a:buSzPts val="1500"/>
              <a:buChar char="●"/>
            </a:pPr>
            <a:r>
              <a:rPr lang="en" sz="1500">
                <a:uFill>
                  <a:noFill/>
                </a:uFill>
                <a:hlinkClick r:id="rId10"/>
              </a:rPr>
              <a:t>Organic flat contact us illustration</a:t>
            </a:r>
            <a:endParaRPr sz="1500"/>
          </a:p>
          <a:p>
            <a:pPr indent="-323850" lvl="0" marL="457200" rtl="0" algn="l">
              <a:spcBef>
                <a:spcPts val="0"/>
              </a:spcBef>
              <a:spcAft>
                <a:spcPts val="0"/>
              </a:spcAft>
              <a:buSzPts val="1500"/>
              <a:buChar char="●"/>
            </a:pPr>
            <a:r>
              <a:rPr lang="en" sz="1500">
                <a:uFill>
                  <a:noFill/>
                </a:uFill>
                <a:hlinkClick r:id="rId11"/>
              </a:rPr>
              <a:t>Drawn time management landing page</a:t>
            </a:r>
            <a:endParaRPr sz="1400"/>
          </a:p>
        </p:txBody>
      </p:sp>
      <p:sp>
        <p:nvSpPr>
          <p:cNvPr id="1864" name="Google Shape;1864;p79"/>
          <p:cNvSpPr txBox="1"/>
          <p:nvPr>
            <p:ph idx="2" type="subTitle"/>
          </p:nvPr>
        </p:nvSpPr>
        <p:spPr>
          <a:xfrm>
            <a:off x="4572125" y="1072200"/>
            <a:ext cx="3858900" cy="346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solidFill>
                  <a:schemeClr val="hlink"/>
                </a:solidFill>
                <a:uFill>
                  <a:noFill/>
                </a:uFill>
                <a:hlinkClick r:id="rId12"/>
              </a:rPr>
              <a:t>Hand drawn online learning homepage</a:t>
            </a:r>
            <a:endParaRPr sz="1500"/>
          </a:p>
          <a:p>
            <a:pPr indent="-323850" lvl="0" marL="457200" rtl="0" algn="l">
              <a:spcBef>
                <a:spcPts val="0"/>
              </a:spcBef>
              <a:spcAft>
                <a:spcPts val="0"/>
              </a:spcAft>
              <a:buSzPts val="1500"/>
              <a:buChar char="●"/>
            </a:pPr>
            <a:r>
              <a:rPr lang="en" sz="1500">
                <a:solidFill>
                  <a:schemeClr val="hlink"/>
                </a:solidFill>
                <a:uFill>
                  <a:noFill/>
                </a:uFill>
                <a:hlinkClick r:id="rId13"/>
              </a:rPr>
              <a:t>Webinar landing page template</a:t>
            </a:r>
            <a:endParaRPr sz="1500"/>
          </a:p>
          <a:p>
            <a:pPr indent="-323850" lvl="0" marL="457200" rtl="0" algn="l">
              <a:spcBef>
                <a:spcPts val="0"/>
              </a:spcBef>
              <a:spcAft>
                <a:spcPts val="0"/>
              </a:spcAft>
              <a:buSzPts val="1500"/>
              <a:buChar char="●"/>
            </a:pPr>
            <a:r>
              <a:rPr lang="en" sz="1500">
                <a:solidFill>
                  <a:schemeClr val="hlink"/>
                </a:solidFill>
                <a:uFill>
                  <a:noFill/>
                </a:uFill>
                <a:hlinkClick r:id="rId14"/>
              </a:rPr>
              <a:t>Online tutorials</a:t>
            </a:r>
            <a:endParaRPr sz="1500"/>
          </a:p>
          <a:p>
            <a:pPr indent="-323850" lvl="0" marL="457200" rtl="0" algn="l">
              <a:spcBef>
                <a:spcPts val="0"/>
              </a:spcBef>
              <a:spcAft>
                <a:spcPts val="0"/>
              </a:spcAft>
              <a:buSzPts val="1500"/>
              <a:buChar char="●"/>
            </a:pPr>
            <a:r>
              <a:rPr lang="en" sz="1500">
                <a:solidFill>
                  <a:schemeClr val="hlink"/>
                </a:solidFill>
                <a:uFill>
                  <a:noFill/>
                </a:uFill>
                <a:hlinkClick r:id="rId15"/>
              </a:rPr>
              <a:t>Webinar template</a:t>
            </a:r>
            <a:endParaRPr sz="1500"/>
          </a:p>
          <a:p>
            <a:pPr indent="-323850" lvl="0" marL="457200" rtl="0" algn="l">
              <a:spcBef>
                <a:spcPts val="0"/>
              </a:spcBef>
              <a:spcAft>
                <a:spcPts val="0"/>
              </a:spcAft>
              <a:buSzPts val="1500"/>
              <a:buChar char="●"/>
            </a:pPr>
            <a:r>
              <a:rPr lang="en" sz="1500">
                <a:solidFill>
                  <a:schemeClr val="hlink"/>
                </a:solidFill>
                <a:uFill>
                  <a:noFill/>
                </a:uFill>
                <a:hlinkClick r:id="rId16"/>
              </a:rPr>
              <a:t>Online learning landing page</a:t>
            </a:r>
            <a:endParaRPr sz="1500"/>
          </a:p>
          <a:p>
            <a:pPr indent="-323850" lvl="0" marL="457200" rtl="0" algn="l">
              <a:spcBef>
                <a:spcPts val="0"/>
              </a:spcBef>
              <a:spcAft>
                <a:spcPts val="0"/>
              </a:spcAft>
              <a:buSzPts val="1500"/>
              <a:buChar char="●"/>
            </a:pPr>
            <a:r>
              <a:rPr lang="en" sz="1500">
                <a:solidFill>
                  <a:schemeClr val="hlink"/>
                </a:solidFill>
                <a:uFill>
                  <a:noFill/>
                </a:uFill>
                <a:hlinkClick r:id="rId17"/>
              </a:rPr>
              <a:t>Webinar page</a:t>
            </a:r>
            <a:endParaRPr sz="1500"/>
          </a:p>
          <a:p>
            <a:pPr indent="-323850" lvl="0" marL="457200" rtl="0" algn="l">
              <a:spcBef>
                <a:spcPts val="0"/>
              </a:spcBef>
              <a:spcAft>
                <a:spcPts val="0"/>
              </a:spcAft>
              <a:buSzPts val="1500"/>
              <a:buChar char="●"/>
            </a:pPr>
            <a:r>
              <a:rPr lang="en" sz="1500">
                <a:uFill>
                  <a:noFill/>
                </a:uFill>
                <a:hlinkClick r:id="rId18"/>
              </a:rPr>
              <a:t>Webinar landing page template</a:t>
            </a:r>
            <a:endParaRPr sz="1500"/>
          </a:p>
          <a:p>
            <a:pPr indent="-323850" lvl="0" marL="457200" rtl="0" algn="l">
              <a:spcBef>
                <a:spcPts val="0"/>
              </a:spcBef>
              <a:spcAft>
                <a:spcPts val="0"/>
              </a:spcAft>
              <a:buSzPts val="1500"/>
              <a:buChar char="●"/>
            </a:pPr>
            <a:r>
              <a:rPr lang="en" sz="1500">
                <a:solidFill>
                  <a:schemeClr val="hlink"/>
                </a:solidFill>
                <a:uFill>
                  <a:noFill/>
                </a:uFill>
                <a:hlinkClick r:id="rId19"/>
              </a:rPr>
              <a:t>Webinar</a:t>
            </a:r>
            <a:endParaRPr sz="1500"/>
          </a:p>
          <a:p>
            <a:pPr indent="-323850" lvl="0" marL="457200" rtl="0" algn="l">
              <a:spcBef>
                <a:spcPts val="0"/>
              </a:spcBef>
              <a:spcAft>
                <a:spcPts val="0"/>
              </a:spcAft>
              <a:buSzPts val="1500"/>
              <a:buChar char="●"/>
            </a:pPr>
            <a:r>
              <a:rPr lang="en" sz="1500">
                <a:solidFill>
                  <a:schemeClr val="hlink"/>
                </a:solidFill>
                <a:uFill>
                  <a:noFill/>
                </a:uFill>
                <a:hlinkClick r:id="rId20"/>
              </a:rPr>
              <a:t>Online courses tutorials</a:t>
            </a:r>
            <a:endParaRPr sz="1500"/>
          </a:p>
          <a:p>
            <a:pPr indent="0" lvl="0" marL="0" rtl="0" algn="l">
              <a:spcBef>
                <a:spcPts val="1200"/>
              </a:spcBef>
              <a:spcAft>
                <a:spcPts val="0"/>
              </a:spcAft>
              <a:buClr>
                <a:schemeClr val="dk1"/>
              </a:buClr>
              <a:buSzPts val="1100"/>
              <a:buFont typeface="Arial"/>
              <a:buNone/>
            </a:pPr>
            <a:r>
              <a:rPr b="1" lang="en" sz="2200">
                <a:latin typeface="El Messiri"/>
                <a:ea typeface="El Messiri"/>
                <a:cs typeface="El Messiri"/>
                <a:sym typeface="El Messiri"/>
              </a:rPr>
              <a:t>Photos</a:t>
            </a:r>
            <a:r>
              <a:rPr b="1" lang="en" sz="2200">
                <a:latin typeface="El Messiri"/>
                <a:ea typeface="El Messiri"/>
                <a:cs typeface="El Messiri"/>
                <a:sym typeface="El Messiri"/>
              </a:rPr>
              <a:t>:</a:t>
            </a:r>
            <a:endParaRPr b="1" sz="2200">
              <a:latin typeface="El Messiri"/>
              <a:ea typeface="El Messiri"/>
              <a:cs typeface="El Messiri"/>
              <a:sym typeface="El Messiri"/>
            </a:endParaRPr>
          </a:p>
          <a:p>
            <a:pPr indent="-323850" lvl="0" marL="457200" rtl="0" algn="l">
              <a:spcBef>
                <a:spcPts val="1200"/>
              </a:spcBef>
              <a:spcAft>
                <a:spcPts val="0"/>
              </a:spcAft>
              <a:buSzPts val="1500"/>
              <a:buChar char="●"/>
            </a:pPr>
            <a:r>
              <a:rPr lang="en" sz="1500">
                <a:solidFill>
                  <a:schemeClr val="hlink"/>
                </a:solidFill>
                <a:uFill>
                  <a:noFill/>
                </a:uFill>
                <a:hlinkClick r:id="rId21"/>
              </a:rPr>
              <a:t>Crop woman pointing screen laptop</a:t>
            </a:r>
            <a:endParaRPr sz="1500"/>
          </a:p>
          <a:p>
            <a:pPr indent="-323850" lvl="0" marL="457200" rtl="0" algn="l">
              <a:spcBef>
                <a:spcPts val="0"/>
              </a:spcBef>
              <a:spcAft>
                <a:spcPts val="0"/>
              </a:spcAft>
              <a:buSzPts val="1500"/>
              <a:buChar char="●"/>
            </a:pPr>
            <a:r>
              <a:rPr lang="en" sz="1500">
                <a:solidFill>
                  <a:schemeClr val="hlink"/>
                </a:solidFill>
                <a:uFill>
                  <a:noFill/>
                </a:uFill>
                <a:hlinkClick r:id="rId22"/>
              </a:rPr>
              <a:t>Laptop</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8"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2"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txBox="1"/>
          <p:nvPr>
            <p:ph type="title"/>
          </p:nvPr>
        </p:nvSpPr>
        <p:spPr>
          <a:xfrm flipH="1">
            <a:off x="4412275" y="2257736"/>
            <a:ext cx="4018500" cy="8418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Introduction</a:t>
            </a:r>
            <a:endParaRPr/>
          </a:p>
        </p:txBody>
      </p:sp>
      <p:sp>
        <p:nvSpPr>
          <p:cNvPr id="395" name="Google Shape;395;p45"/>
          <p:cNvSpPr txBox="1"/>
          <p:nvPr>
            <p:ph idx="1" type="subTitle"/>
          </p:nvPr>
        </p:nvSpPr>
        <p:spPr>
          <a:xfrm flipH="1">
            <a:off x="5371075" y="3099525"/>
            <a:ext cx="3059700" cy="70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1A1A1A"/>
              </a:buClr>
              <a:buSzPts val="1100"/>
              <a:buFont typeface="Arial"/>
              <a:buNone/>
            </a:pPr>
            <a:r>
              <a:rPr lang="en"/>
              <a:t>You can enter a subtitle here in case you need it</a:t>
            </a:r>
            <a:endParaRPr/>
          </a:p>
        </p:txBody>
      </p:sp>
      <p:sp>
        <p:nvSpPr>
          <p:cNvPr id="396" name="Google Shape;396;p45"/>
          <p:cNvSpPr txBox="1"/>
          <p:nvPr>
            <p:ph idx="2" type="title"/>
          </p:nvPr>
        </p:nvSpPr>
        <p:spPr>
          <a:xfrm flipH="1">
            <a:off x="6525175" y="1035674"/>
            <a:ext cx="1905600" cy="1239900"/>
          </a:xfrm>
          <a:prstGeom prst="rect">
            <a:avLst/>
          </a:prstGeom>
        </p:spPr>
        <p:txBody>
          <a:bodyPr anchorCtr="0" anchor="t" bIns="91425" lIns="91425" spcFirstLastPara="1" rIns="0" wrap="square" tIns="91425">
            <a:noAutofit/>
          </a:bodyPr>
          <a:lstStyle/>
          <a:p>
            <a:pPr indent="0" lvl="0" marL="0" rtl="0" algn="r">
              <a:spcBef>
                <a:spcPts val="0"/>
              </a:spcBef>
              <a:spcAft>
                <a:spcPts val="0"/>
              </a:spcAft>
              <a:buNone/>
            </a:pPr>
            <a:r>
              <a:rPr lang="en"/>
              <a:t>01</a:t>
            </a:r>
            <a:endParaRPr/>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rect b="b" l="l" r="r" t="t"/>
              <a:pathLst>
                <a:path extrusionOk="0" fill="none" h="4621" w="1339">
                  <a:moveTo>
                    <a:pt x="1" y="4621"/>
                  </a:moveTo>
                  <a:cubicBezTo>
                    <a:pt x="700" y="2949"/>
                    <a:pt x="943" y="1764"/>
                    <a:pt x="1338"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3618537" y="3560469"/>
              <a:ext cx="33" cy="742703"/>
            </a:xfrm>
            <a:custGeom>
              <a:rect b="b" l="l" r="r" t="t"/>
              <a:pathLst>
                <a:path extrusionOk="0" fill="none" h="22554" w="1">
                  <a:moveTo>
                    <a:pt x="1" y="0"/>
                  </a:moveTo>
                  <a:lnTo>
                    <a:pt x="1" y="2255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3305236" y="4296134"/>
              <a:ext cx="614606" cy="33"/>
            </a:xfrm>
            <a:custGeom>
              <a:rect b="b" l="l" r="r" t="t"/>
              <a:pathLst>
                <a:path extrusionOk="0" fill="none" h="1" w="18664">
                  <a:moveTo>
                    <a:pt x="1" y="1"/>
                  </a:moveTo>
                  <a:lnTo>
                    <a:pt x="18664"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2831794" y="2789469"/>
              <a:ext cx="270289" cy="537846"/>
            </a:xfrm>
            <a:custGeom>
              <a:rect b="b" l="l" r="r" t="t"/>
              <a:pathLst>
                <a:path extrusionOk="0" h="16333" w="8208">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2821783" y="3784659"/>
              <a:ext cx="286293" cy="579568"/>
            </a:xfrm>
            <a:custGeom>
              <a:rect b="b" l="l" r="r" t="t"/>
              <a:pathLst>
                <a:path extrusionOk="0" h="17600" w="8694">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2970926" y="2397992"/>
              <a:ext cx="1388329" cy="1336036"/>
            </a:xfrm>
            <a:custGeom>
              <a:rect b="b" l="l" r="r" t="t"/>
              <a:pathLst>
                <a:path extrusionOk="0" h="40572" w="4216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2698689" y="3282767"/>
              <a:ext cx="429407" cy="200807"/>
            </a:xfrm>
            <a:custGeom>
              <a:rect b="b" l="l" r="r" t="t"/>
              <a:pathLst>
                <a:path extrusionOk="0" h="6098" w="1304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2778743" y="3120058"/>
              <a:ext cx="1284237" cy="969920"/>
            </a:xfrm>
            <a:custGeom>
              <a:rect b="b" l="l" r="r" t="t"/>
              <a:pathLst>
                <a:path extrusionOk="0" h="29454" w="38999">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3403336" y="2208873"/>
              <a:ext cx="767763" cy="1016813"/>
            </a:xfrm>
            <a:custGeom>
              <a:rect b="b" l="l" r="r" t="t"/>
              <a:pathLst>
                <a:path extrusionOk="0" h="30878" w="23315">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2554552" y="4251448"/>
              <a:ext cx="445444" cy="187800"/>
            </a:xfrm>
            <a:custGeom>
              <a:rect b="b" l="l" r="r" t="t"/>
              <a:pathLst>
                <a:path extrusionOk="0" h="5703" w="13527">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2783749" y="2500307"/>
              <a:ext cx="386401" cy="699367"/>
            </a:xfrm>
            <a:custGeom>
              <a:rect b="b" l="l" r="r" t="t"/>
              <a:pathLst>
                <a:path extrusionOk="0" h="21238" w="11734">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3460405" y="1891358"/>
              <a:ext cx="274274" cy="282539"/>
            </a:xfrm>
            <a:custGeom>
              <a:rect b="b" l="l" r="r" t="t"/>
              <a:pathLst>
                <a:path extrusionOk="0" h="8580" w="8329">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3558472" y="2053046"/>
              <a:ext cx="265284" cy="277271"/>
            </a:xfrm>
            <a:custGeom>
              <a:rect b="b" l="l" r="r" t="t"/>
              <a:pathLst>
                <a:path extrusionOk="0" h="8420" w="8056">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3451382" y="1828823"/>
              <a:ext cx="334338" cy="245098"/>
            </a:xfrm>
            <a:custGeom>
              <a:rect b="b" l="l" r="r" t="t"/>
              <a:pathLst>
                <a:path extrusionOk="0" h="7443" w="10153">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2897853" y="2233571"/>
              <a:ext cx="697688" cy="699170"/>
            </a:xfrm>
            <a:custGeom>
              <a:rect b="b" l="l" r="r" t="t"/>
              <a:pathLst>
                <a:path extrusionOk="0" h="21232" w="21187">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3794715" y="2218192"/>
              <a:ext cx="412415" cy="830725"/>
            </a:xfrm>
            <a:custGeom>
              <a:rect b="b" l="l" r="r" t="t"/>
              <a:pathLst>
                <a:path extrusionOk="0" h="25227" w="12524">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3052001" y="2713663"/>
              <a:ext cx="93126" cy="429440"/>
            </a:xfrm>
            <a:custGeom>
              <a:rect b="b" l="l" r="r" t="t"/>
              <a:pathLst>
                <a:path extrusionOk="0" fill="none" h="13041" w="2828">
                  <a:moveTo>
                    <a:pt x="1" y="0"/>
                  </a:moveTo>
                  <a:cubicBezTo>
                    <a:pt x="852" y="3678"/>
                    <a:pt x="2797" y="9271"/>
                    <a:pt x="2827" y="13040"/>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3522446" y="2091081"/>
              <a:ext cx="53083" cy="22162"/>
            </a:xfrm>
            <a:custGeom>
              <a:rect b="b" l="l" r="r" t="t"/>
              <a:pathLst>
                <a:path extrusionOk="0" h="673" w="1612">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3143086" y="2521481"/>
              <a:ext cx="1256214" cy="1324478"/>
            </a:xfrm>
            <a:custGeom>
              <a:rect b="b" l="l" r="r" t="t"/>
              <a:pathLst>
                <a:path extrusionOk="0" h="40221" w="38148">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3189123" y="3433325"/>
              <a:ext cx="12052" cy="136166"/>
            </a:xfrm>
            <a:custGeom>
              <a:rect b="b" l="l" r="r" t="t"/>
              <a:pathLst>
                <a:path extrusionOk="0" fill="none" h="4135" w="366">
                  <a:moveTo>
                    <a:pt x="1" y="4135"/>
                  </a:moveTo>
                  <a:cubicBezTo>
                    <a:pt x="183" y="2858"/>
                    <a:pt x="214" y="1278"/>
                    <a:pt x="366" y="1"/>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3627560" y="1977965"/>
              <a:ext cx="78110" cy="77122"/>
            </a:xfrm>
            <a:custGeom>
              <a:rect b="b" l="l" r="r" t="t"/>
              <a:pathLst>
                <a:path extrusionOk="0" h="2342" w="2372">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3354764" y="2843475"/>
              <a:ext cx="850351" cy="187997"/>
            </a:xfrm>
            <a:custGeom>
              <a:rect b="b" l="l" r="r" t="t"/>
              <a:pathLst>
                <a:path extrusionOk="0" h="5709" w="25823">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3458396" y="1781502"/>
              <a:ext cx="294295" cy="167120"/>
            </a:xfrm>
            <a:custGeom>
              <a:rect b="b" l="l" r="r" t="t"/>
              <a:pathLst>
                <a:path extrusionOk="0" h="5075" w="8937">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3369319" y="1913784"/>
              <a:ext cx="298313" cy="121182"/>
            </a:xfrm>
            <a:custGeom>
              <a:rect b="b" l="l" r="r" t="t"/>
              <a:pathLst>
                <a:path extrusionOk="0" h="3680" w="9059">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3029970" y="2953891"/>
              <a:ext cx="2042" cy="33"/>
            </a:xfrm>
            <a:custGeom>
              <a:rect b="b" l="l" r="r" t="t"/>
              <a:pathLst>
                <a:path extrusionOk="0" h="1" w="62">
                  <a:moveTo>
                    <a:pt x="1" y="0"/>
                  </a:moveTo>
                  <a:lnTo>
                    <a:pt x="62" y="0"/>
                  </a:ln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1410447" y="3490393"/>
              <a:ext cx="33" cy="751726"/>
            </a:xfrm>
            <a:custGeom>
              <a:rect b="b" l="l" r="r" t="t"/>
              <a:pathLst>
                <a:path extrusionOk="0" fill="none" h="22828" w="1">
                  <a:moveTo>
                    <a:pt x="1" y="0"/>
                  </a:moveTo>
                  <a:lnTo>
                    <a:pt x="1" y="2282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1093162" y="4234094"/>
              <a:ext cx="622608" cy="33"/>
            </a:xfrm>
            <a:custGeom>
              <a:rect b="b" l="l" r="r" t="t"/>
              <a:pathLst>
                <a:path extrusionOk="0" fill="none" h="1" w="18907">
                  <a:moveTo>
                    <a:pt x="0" y="0"/>
                  </a:moveTo>
                  <a:lnTo>
                    <a:pt x="18906" y="0"/>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753846" y="2294854"/>
              <a:ext cx="1284204" cy="1272810"/>
            </a:xfrm>
            <a:custGeom>
              <a:rect b="b" l="l" r="r" t="t"/>
              <a:pathLst>
                <a:path extrusionOk="0" h="38652" w="38998">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2201932" y="3376157"/>
              <a:ext cx="329596" cy="376555"/>
            </a:xfrm>
            <a:custGeom>
              <a:rect b="b" l="l" r="r" t="t"/>
              <a:pathLst>
                <a:path extrusionOk="0" h="11435" w="10009">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a:off x="2402380" y="3538735"/>
              <a:ext cx="363383" cy="274175"/>
            </a:xfrm>
            <a:custGeom>
              <a:rect b="b" l="l" r="r" t="t"/>
              <a:pathLst>
                <a:path extrusionOk="0" h="8326" w="11035">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1200252" y="2841367"/>
              <a:ext cx="1307255" cy="832207"/>
            </a:xfrm>
            <a:custGeom>
              <a:rect b="b" l="l" r="r" t="t"/>
              <a:pathLst>
                <a:path extrusionOk="0" h="25272" w="39698">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1826228" y="3802211"/>
              <a:ext cx="247897" cy="472084"/>
            </a:xfrm>
            <a:custGeom>
              <a:rect b="b" l="l" r="r" t="t"/>
              <a:pathLst>
                <a:path extrusionOk="0" h="14336" w="7528">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1443477" y="3065163"/>
              <a:ext cx="765754" cy="956748"/>
            </a:xfrm>
            <a:custGeom>
              <a:rect b="b" l="l" r="r" t="t"/>
              <a:pathLst>
                <a:path extrusionOk="0" h="29054" w="23254">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1909937" y="4187036"/>
              <a:ext cx="383141" cy="215922"/>
            </a:xfrm>
            <a:custGeom>
              <a:rect b="b" l="l" r="r" t="t"/>
              <a:pathLst>
                <a:path extrusionOk="0" h="6557" w="11635">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982054" y="2415281"/>
              <a:ext cx="374381" cy="622015"/>
            </a:xfrm>
            <a:custGeom>
              <a:rect b="b" l="l" r="r" t="t"/>
              <a:pathLst>
                <a:path extrusionOk="0" h="18889" w="11369">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1082130" y="2187633"/>
              <a:ext cx="856839" cy="873369"/>
            </a:xfrm>
            <a:custGeom>
              <a:rect b="b" l="l" r="r" t="t"/>
              <a:pathLst>
                <a:path extrusionOk="0" h="26522" w="2602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747787" y="2413173"/>
              <a:ext cx="223232" cy="618458"/>
            </a:xfrm>
            <a:custGeom>
              <a:rect b="b" l="l" r="r" t="t"/>
              <a:pathLst>
                <a:path extrusionOk="0" h="18781" w="6779">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1658678" y="2181541"/>
              <a:ext cx="325348" cy="462074"/>
            </a:xfrm>
            <a:custGeom>
              <a:rect b="b" l="l" r="r" t="t"/>
              <a:pathLst>
                <a:path extrusionOk="0" h="14032" w="988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1493531" y="1854871"/>
              <a:ext cx="342340" cy="408760"/>
            </a:xfrm>
            <a:custGeom>
              <a:rect b="b" l="l" r="r" t="t"/>
              <a:pathLst>
                <a:path extrusionOk="0" h="12413" w="10396">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518558" y="1774982"/>
              <a:ext cx="359365" cy="321792"/>
            </a:xfrm>
            <a:custGeom>
              <a:rect b="b" l="l" r="r" t="t"/>
              <a:pathLst>
                <a:path extrusionOk="0" h="9772" w="10913">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1591631" y="1982476"/>
              <a:ext cx="94114" cy="90064"/>
            </a:xfrm>
            <a:custGeom>
              <a:rect b="b" l="l" r="r" t="t"/>
              <a:pathLst>
                <a:path extrusionOk="0" h="2735" w="2858">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966050" y="2845023"/>
              <a:ext cx="851800" cy="220829"/>
            </a:xfrm>
            <a:custGeom>
              <a:rect b="b" l="l" r="r" t="t"/>
              <a:pathLst>
                <a:path extrusionOk="0" h="6706" w="25867">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1827842" y="2216612"/>
              <a:ext cx="473632" cy="720475"/>
            </a:xfrm>
            <a:custGeom>
              <a:rect b="b" l="l" r="r" t="t"/>
              <a:pathLst>
                <a:path extrusionOk="0" h="21879" w="14383">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1797809" y="2509462"/>
              <a:ext cx="77122" cy="205780"/>
            </a:xfrm>
            <a:custGeom>
              <a:rect b="b" l="l" r="r" t="t"/>
              <a:pathLst>
                <a:path extrusionOk="0" h="6249" w="2342">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1662695" y="2170147"/>
              <a:ext cx="55092" cy="54104"/>
            </a:xfrm>
            <a:custGeom>
              <a:rect b="b" l="l" r="r" t="t"/>
              <a:pathLst>
                <a:path extrusionOk="0" h="1643" w="1673">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2079101" y="2306281"/>
              <a:ext cx="26048" cy="59076"/>
            </a:xfrm>
            <a:custGeom>
              <a:rect b="b" l="l" r="r" t="t"/>
              <a:pathLst>
                <a:path extrusionOk="0" fill="none" h="1794" w="791">
                  <a:moveTo>
                    <a:pt x="790" y="0"/>
                  </a:moveTo>
                  <a:cubicBezTo>
                    <a:pt x="730" y="335"/>
                    <a:pt x="699" y="669"/>
                    <a:pt x="578" y="1004"/>
                  </a:cubicBezTo>
                  <a:cubicBezTo>
                    <a:pt x="486" y="1308"/>
                    <a:pt x="304" y="1611"/>
                    <a:pt x="0" y="1794"/>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1610632" y="1999007"/>
              <a:ext cx="27068" cy="45048"/>
            </a:xfrm>
            <a:custGeom>
              <a:rect b="b" l="l" r="r" t="t"/>
              <a:pathLst>
                <a:path extrusionOk="0" fill="none" h="1368" w="822">
                  <a:moveTo>
                    <a:pt x="822" y="0"/>
                  </a:moveTo>
                  <a:cubicBezTo>
                    <a:pt x="518" y="91"/>
                    <a:pt x="244" y="274"/>
                    <a:pt x="122" y="517"/>
                  </a:cubicBezTo>
                  <a:cubicBezTo>
                    <a:pt x="1" y="790"/>
                    <a:pt x="31" y="1155"/>
                    <a:pt x="244" y="1368"/>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753846" y="2324294"/>
              <a:ext cx="987933" cy="1243075"/>
            </a:xfrm>
            <a:custGeom>
              <a:rect b="b" l="l" r="r" t="t"/>
              <a:pathLst>
                <a:path extrusionOk="0" h="37749" w="30001">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4073966" y="3054987"/>
              <a:ext cx="428452" cy="1382303"/>
            </a:xfrm>
            <a:custGeom>
              <a:rect b="b" l="l" r="r" t="t"/>
              <a:pathLst>
                <a:path extrusionOk="0" fill="none" h="41977" w="13011">
                  <a:moveTo>
                    <a:pt x="13010" y="41977"/>
                  </a:moveTo>
                  <a:lnTo>
                    <a:pt x="6901" y="152"/>
                  </a:lnTo>
                  <a:cubicBezTo>
                    <a:pt x="6901" y="0"/>
                    <a:pt x="6688" y="0"/>
                    <a:pt x="6657" y="152"/>
                  </a:cubicBezTo>
                  <a:lnTo>
                    <a:pt x="1" y="41977"/>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671750" y="3054987"/>
              <a:ext cx="408431" cy="1382303"/>
            </a:xfrm>
            <a:custGeom>
              <a:rect b="b" l="l" r="r" t="t"/>
              <a:pathLst>
                <a:path extrusionOk="0" fill="none" h="41977" w="12403">
                  <a:moveTo>
                    <a:pt x="12402" y="41977"/>
                  </a:moveTo>
                  <a:lnTo>
                    <a:pt x="6597" y="152"/>
                  </a:lnTo>
                  <a:cubicBezTo>
                    <a:pt x="6566" y="0"/>
                    <a:pt x="6384" y="0"/>
                    <a:pt x="6353" y="152"/>
                  </a:cubicBezTo>
                  <a:lnTo>
                    <a:pt x="1" y="41977"/>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750816" y="3016952"/>
              <a:ext cx="3674461" cy="61085"/>
            </a:xfrm>
            <a:custGeom>
              <a:rect b="b" l="l" r="r" t="t"/>
              <a:pathLst>
                <a:path extrusionOk="0" h="1855" w="111584">
                  <a:moveTo>
                    <a:pt x="1" y="0"/>
                  </a:moveTo>
                  <a:lnTo>
                    <a:pt x="1" y="1854"/>
                  </a:lnTo>
                  <a:lnTo>
                    <a:pt x="111584" y="1854"/>
                  </a:lnTo>
                  <a:lnTo>
                    <a:pt x="11158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2871838" y="2976909"/>
              <a:ext cx="866849" cy="40076"/>
            </a:xfrm>
            <a:custGeom>
              <a:rect b="b" l="l" r="r" t="t"/>
              <a:pathLst>
                <a:path extrusionOk="0" h="1217" w="26324">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2802782" y="2564521"/>
              <a:ext cx="806785" cy="452458"/>
            </a:xfrm>
            <a:custGeom>
              <a:rect b="b" l="l" r="r" t="t"/>
              <a:pathLst>
                <a:path extrusionOk="0" h="13740" w="2450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1503542" y="2979906"/>
              <a:ext cx="820813" cy="38067"/>
            </a:xfrm>
            <a:custGeom>
              <a:rect b="b" l="l" r="r" t="t"/>
              <a:pathLst>
                <a:path extrusionOk="0" h="1156" w="24926">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1625648" y="2590537"/>
              <a:ext cx="763745" cy="427431"/>
            </a:xfrm>
            <a:custGeom>
              <a:rect b="b" l="l" r="r" t="t"/>
              <a:pathLst>
                <a:path extrusionOk="0" h="12980" w="23193">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2410415" y="25655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2207201" y="3418308"/>
              <a:ext cx="447453"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75"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2"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El Messiri</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https://fonts.google.com/specimen/El+Messiri</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Baloo 2</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https://fonts.google.com/specimen/Baloo+2</a:t>
            </a:r>
            <a:r>
              <a:rPr lang="en" sz="1100">
                <a:solidFill>
                  <a:srgbClr val="FFFFFF"/>
                </a:solidFill>
              </a:rPr>
              <a:t>)</a:t>
            </a:r>
            <a:endParaRPr sz="1100">
              <a:solidFill>
                <a:srgbClr val="FFFFFF"/>
              </a:solidFill>
            </a:endParaRPr>
          </a:p>
        </p:txBody>
      </p:sp>
      <p:sp>
        <p:nvSpPr>
          <p:cNvPr id="1885" name="Google Shape;1885;p82"/>
          <p:cNvSpPr/>
          <p:nvPr/>
        </p:nvSpPr>
        <p:spPr>
          <a:xfrm>
            <a:off x="2052650" y="3369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2"/>
          <p:cNvSpPr/>
          <p:nvPr/>
        </p:nvSpPr>
        <p:spPr>
          <a:xfrm>
            <a:off x="3114470" y="3369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2"/>
          <p:cNvSpPr/>
          <p:nvPr/>
        </p:nvSpPr>
        <p:spPr>
          <a:xfrm>
            <a:off x="4176289" y="3369225"/>
            <a:ext cx="791400" cy="754200"/>
          </a:xfrm>
          <a:prstGeom prst="roundRect">
            <a:avLst>
              <a:gd fmla="val 16667" name="adj"/>
            </a:avLst>
          </a:prstGeom>
          <a:solidFill>
            <a:srgbClr val="E5E1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2"/>
          <p:cNvSpPr txBox="1"/>
          <p:nvPr/>
        </p:nvSpPr>
        <p:spPr>
          <a:xfrm>
            <a:off x="2052650" y="3526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fmla="val 16667" name="adj"/>
            </a:avLst>
          </a:prstGeom>
          <a:solidFill>
            <a:srgbClr val="5F539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2"/>
          <p:cNvSpPr txBox="1"/>
          <p:nvPr/>
        </p:nvSpPr>
        <p:spPr>
          <a:xfrm>
            <a:off x="5238125" y="3526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fmla="val 16667" name="adj"/>
            </a:avLst>
          </a:prstGeom>
          <a:solidFill>
            <a:srgbClr val="FF59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txBox="1"/>
          <p:nvPr/>
        </p:nvSpPr>
        <p:spPr>
          <a:xfrm>
            <a:off x="6299950" y="3526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ff5946</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99"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03" name="Google Shape;1903;p8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04" name="Google Shape;1904;p8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05" name="Google Shape;1905;p8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06" name="Google Shape;1906;p83"/>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10" name="Google Shape;1910;p8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5"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6" name="Google Shape;1926;p8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57" name="Google Shape;1957;p8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8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p8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8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1" name="Google Shape;2171;p8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83" name="Google Shape;2183;p8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8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7" name="Google Shape;2267;p8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5" name="Google Shape;2305;p8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25" name="Google Shape;2325;p8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45" name="Google Shape;2345;p8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46" name="Google Shape;2346;p8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8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8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8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8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3" name="Google Shape;2403;p8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8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8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8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0" name="Google Shape;2450;p8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62" name="Google Shape;2462;p8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8" name="Google Shape;2478;p8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87" name="Google Shape;2487;p8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7" name="Google Shape;2497;p8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3" name="Google Shape;2503;p8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0" name="Google Shape;4160;p8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9" name="Google Shape;4169;p8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1" name="Google Shape;4191;p8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4" name="Google Shape;4194;p8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4" name="Google Shape;4214;p8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22" name="Google Shape;4522;p8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25" name="Google Shape;4525;p8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2" name="Google Shape;4712;p8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8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8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8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4" name="Google Shape;4934;p8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47" name="Google Shape;5047;p8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2" name="Google Shape;5052;p8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7" name="Google Shape;5057;p8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2" name="Google Shape;5062;p8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8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3" name="Google Shape;5073;p8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76" name="Google Shape;5076;p8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79" name="Google Shape;5079;p8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8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1" name="Google Shape;5081;p8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8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90" name="Google Shape;5090;p8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95" name="Google Shape;5095;p8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00" name="Google Shape;5100;p8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05" name="Google Shape;5105;p8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09" name="Google Shape;5109;p8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16" name="Google Shape;5116;p8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21" name="Google Shape;5121;p8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10" name="Google Shape;5110;p8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29" name="Google Shape;5129;p86"/>
            <p:cNvCxnSpPr>
              <a:stCxn id="5128" idx="0"/>
              <a:endCxn id="513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3" name="Google Shape;5133;p86"/>
            <p:cNvCxnSpPr>
              <a:stCxn id="5132" idx="0"/>
              <a:endCxn id="513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34" name="Google Shape;5134;p8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5" name="Google Shape;5165;p8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86"/>
            <p:cNvCxnSpPr>
              <a:stCxn id="5206" idx="6"/>
              <a:endCxn id="520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0" name="Google Shape;5210;p86"/>
            <p:cNvCxnSpPr>
              <a:stCxn id="5207" idx="4"/>
              <a:endCxn id="521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12" name="Google Shape;5212;p86"/>
            <p:cNvCxnSpPr>
              <a:stCxn id="5211" idx="6"/>
              <a:endCxn id="520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3" name="Google Shape;5213;p86"/>
            <p:cNvCxnSpPr>
              <a:stCxn id="5208" idx="4"/>
              <a:endCxn id="521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6" name="Google Shape;5216;p86"/>
            <p:cNvCxnSpPr>
              <a:endCxn id="521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5" name="Google Shape;5225;p8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6" name="Google Shape;5226;p8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7" name="Google Shape;5227;p8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28" name="Google Shape;5228;p8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29" name="Google Shape;5229;p8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0" name="Google Shape;5230;p8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31" name="Google Shape;5231;p8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39" name="Google Shape;5239;p8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0" name="Google Shape;5240;p8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1" name="Google Shape;5241;p8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2" name="Google Shape;5242;p8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3" name="Google Shape;5243;p8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4" name="Google Shape;5244;p8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45" name="Google Shape;5245;p86"/>
            <p:cNvCxnSpPr>
              <a:stCxn id="5238" idx="2"/>
              <a:endCxn id="523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6" name="Google Shape;5246;p86"/>
            <p:cNvCxnSpPr>
              <a:stCxn id="5240" idx="0"/>
              <a:endCxn id="523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7" name="Google Shape;5247;p86"/>
            <p:cNvCxnSpPr>
              <a:stCxn id="5240" idx="2"/>
              <a:endCxn id="524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8" name="Google Shape;5248;p86"/>
            <p:cNvCxnSpPr>
              <a:stCxn id="5241" idx="0"/>
              <a:endCxn id="524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9" name="Google Shape;5249;p86"/>
            <p:cNvCxnSpPr>
              <a:stCxn id="5239" idx="2"/>
              <a:endCxn id="524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0" name="Google Shape;5250;p86"/>
            <p:cNvCxnSpPr>
              <a:stCxn id="5243" idx="0"/>
              <a:endCxn id="523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6" name="Google Shape;5266;p8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9" name="Google Shape;5269;p8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2" name="Google Shape;5272;p8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75" name="Google Shape;5275;p8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1" name="Google Shape;5281;p8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8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8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3" name="Google Shape;5293;p8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4" name="Google Shape;5294;p8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0" name="Google Shape;5380;p8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82" name="Google Shape;5382;p8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7" name="Google Shape;5417;p8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8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0"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63" name="Google Shape;5463;p8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8" name="Google Shape;5478;p8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9" name="Google Shape;5479;p8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0" name="Google Shape;5480;p8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1" name="Google Shape;5481;p8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2" name="Google Shape;5482;p8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3" name="Google Shape;5483;p8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4" name="Google Shape;5484;p8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5" name="Google Shape;5485;p8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6" name="Google Shape;5486;p8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7" name="Google Shape;5487;p8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8" name="Google Shape;5488;p8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89" name="Google Shape;5489;p87"/>
          <p:cNvGraphicFramePr/>
          <p:nvPr/>
        </p:nvGraphicFramePr>
        <p:xfrm>
          <a:off x="5935838" y="2130450"/>
          <a:ext cx="3000000" cy="3000000"/>
        </p:xfrm>
        <a:graphic>
          <a:graphicData uri="http://schemas.openxmlformats.org/drawingml/2006/table">
            <a:tbl>
              <a:tblPr>
                <a:noFill/>
                <a:tableStyleId>{9824CFA6-F01F-4D1B-8E71-D0E26E0278BD}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2" name="Google Shape;5492;p8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3" name="Google Shape;5493;p8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94" name="Google Shape;5494;p8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41" name="Google Shape;5541;p87"/>
          <p:cNvGraphicFramePr/>
          <p:nvPr/>
        </p:nvGraphicFramePr>
        <p:xfrm>
          <a:off x="5935863" y="996300"/>
          <a:ext cx="3000000" cy="3000000"/>
        </p:xfrm>
        <a:graphic>
          <a:graphicData uri="http://schemas.openxmlformats.org/drawingml/2006/table">
            <a:tbl>
              <a:tblPr>
                <a:noFill/>
                <a:tableStyleId>{9824CFA6-F01F-4D1B-8E71-D0E26E0278BD}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42" name="Google Shape;5542;p87"/>
          <p:cNvGraphicFramePr/>
          <p:nvPr/>
        </p:nvGraphicFramePr>
        <p:xfrm>
          <a:off x="3342575" y="2130450"/>
          <a:ext cx="3000000" cy="3000000"/>
        </p:xfrm>
        <a:graphic>
          <a:graphicData uri="http://schemas.openxmlformats.org/drawingml/2006/table">
            <a:tbl>
              <a:tblPr>
                <a:noFill/>
                <a:tableStyleId>{9824CFA6-F01F-4D1B-8E71-D0E26E0278BD}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85" name="Google Shape;5585;p87"/>
          <p:cNvGraphicFramePr/>
          <p:nvPr/>
        </p:nvGraphicFramePr>
        <p:xfrm>
          <a:off x="711088" y="2130450"/>
          <a:ext cx="3000000" cy="3000000"/>
        </p:xfrm>
        <a:graphic>
          <a:graphicData uri="http://schemas.openxmlformats.org/drawingml/2006/table">
            <a:tbl>
              <a:tblPr>
                <a:noFill/>
                <a:tableStyleId>{9824CFA6-F01F-4D1B-8E71-D0E26E0278BD}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2" name="Google Shape;5592;p8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3" name="Google Shape;5593;p8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4" name="Google Shape;5594;p8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5" name="Google Shape;5595;p8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0"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4" name="Google Shape;5644;p8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8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2" name="Google Shape;5822;p8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5" name="Google Shape;5825;p8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8" name="Google Shape;5828;p8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1" name="Google Shape;5831;p8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2" name="Google Shape;5852;p8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5" name="Google Shape;5855;p8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6" name="Google Shape;5856;p8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7" name="Google Shape;5857;p8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8" name="Google Shape;5858;p8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59" name="Google Shape;5859;p8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1" name="Google Shape;5871;p8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4" name="Google Shape;5934;p88"/>
              <p:cNvCxnSpPr>
                <a:stCxn id="593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35" name="Google Shape;5935;p88"/>
              <p:cNvCxnSpPr>
                <a:stCxn id="592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36" name="Google Shape;5936;p88"/>
              <p:cNvCxnSpPr>
                <a:stCxn id="593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7" name="Google Shape;5937;p88"/>
              <p:cNvCxnSpPr>
                <a:stCxn id="593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8" name="Google Shape;5938;p88"/>
              <p:cNvCxnSpPr>
                <a:stCxn id="593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98" name="Google Shape;5998;p8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5"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1" name="Google Shape;6221;p8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4" name="Google Shape;6224;p8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45" name="Google Shape;6245;p8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1" name="Google Shape;6261;p8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5" name="Google Shape;6265;p8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8" name="Google Shape;6268;p8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1" name="Google Shape;6271;p8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4" name="Google Shape;6274;p8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83" name="Google Shape;6283;p8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7" name="Google Shape;6357;p8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58" name="Google Shape;6358;p8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59" name="Google Shape;6359;p8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60" name="Google Shape;6360;p8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61" name="Google Shape;6361;p8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7" name="Google Shape;6367;p8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2" name="Google Shape;6372;p8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7" name="Google Shape;6377;p8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2" name="Google Shape;6382;p8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8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7" name="Google Shape;6397;p8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4" name="Google Shape;6404;p8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8" name="Google Shape;6408;p8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15"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9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9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9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9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9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9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9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9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9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9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9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9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9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9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9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9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9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9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9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9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9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9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9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9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9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9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9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9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9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9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8" name="Google Shape;6468;p9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9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9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9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9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9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0" name="Google Shape;6480;p9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9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9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9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9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9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9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9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9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9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9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9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9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9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9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9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9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9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9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9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9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9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9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9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9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9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9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9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9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9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9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9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9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9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9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9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9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9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9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9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9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9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9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9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9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9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9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9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9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9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9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9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9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9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9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9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9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9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9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9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9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9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9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9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9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9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82" name="Google Shape;6582;p9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9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9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9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9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9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9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9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9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9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9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9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9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9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9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9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9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9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9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5" name="Google Shape;6615;p9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9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9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9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9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9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9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9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9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9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9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9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9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9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9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9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9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9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9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9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9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9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9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9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9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9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9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9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9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8" name="Google Shape;6658;p9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9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9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9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6" name="Google Shape;6666;p9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9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9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3" name="Google Shape;6673;p9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9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9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9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9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9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9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9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9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9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9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9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9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9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9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9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9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9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9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9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9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9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9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9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9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9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9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9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9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9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9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9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9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9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9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9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9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9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9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9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9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9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9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9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9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9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9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9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9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9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9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9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9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9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9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9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9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9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9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9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9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9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9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9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9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9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9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9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9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9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9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9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3" name="Google Shape;6783;p9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9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9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9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9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9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9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9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9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9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9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9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9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9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9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9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9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9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9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9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9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0" name="Shape 460"/>
        <p:cNvGrpSpPr/>
        <p:nvPr/>
      </p:nvGrpSpPr>
      <p:grpSpPr>
        <a:xfrm>
          <a:off x="0" y="0"/>
          <a:ext cx="0" cy="0"/>
          <a:chOff x="0" y="0"/>
          <a:chExt cx="0" cy="0"/>
        </a:xfrm>
      </p:grpSpPr>
      <p:sp>
        <p:nvSpPr>
          <p:cNvPr id="461" name="Google Shape;461;p46"/>
          <p:cNvSpPr/>
          <p:nvPr/>
        </p:nvSpPr>
        <p:spPr>
          <a:xfrm>
            <a:off x="5998300" y="13976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txBox="1"/>
          <p:nvPr>
            <p:ph type="title"/>
          </p:nvPr>
        </p:nvSpPr>
        <p:spPr>
          <a:xfrm>
            <a:off x="713225" y="1338288"/>
            <a:ext cx="3440100" cy="9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463" name="Google Shape;463;p46"/>
          <p:cNvSpPr txBox="1"/>
          <p:nvPr>
            <p:ph idx="1" type="subTitle"/>
          </p:nvPr>
        </p:nvSpPr>
        <p:spPr>
          <a:xfrm>
            <a:off x="713225" y="2314513"/>
            <a:ext cx="2639400" cy="11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can be the part of the presentation where you can introduce yourself, write your email…</a:t>
            </a:r>
            <a:endParaRPr/>
          </a:p>
          <a:p>
            <a:pPr indent="0" lvl="0" marL="0" rtl="0" algn="l">
              <a:spcBef>
                <a:spcPts val="1200"/>
              </a:spcBef>
              <a:spcAft>
                <a:spcPts val="0"/>
              </a:spcAft>
              <a:buNone/>
            </a:pPr>
            <a:r>
              <a:t/>
            </a:r>
            <a:endParaRPr/>
          </a:p>
        </p:txBody>
      </p:sp>
      <p:grpSp>
        <p:nvGrpSpPr>
          <p:cNvPr id="464" name="Google Shape;464;p46"/>
          <p:cNvGrpSpPr/>
          <p:nvPr/>
        </p:nvGrpSpPr>
        <p:grpSpPr>
          <a:xfrm flipH="1">
            <a:off x="7593625" y="2109154"/>
            <a:ext cx="1223892" cy="3034347"/>
            <a:chOff x="2330682" y="1468700"/>
            <a:chExt cx="824447" cy="2044019"/>
          </a:xfrm>
        </p:grpSpPr>
        <p:sp>
          <p:nvSpPr>
            <p:cNvPr id="465" name="Google Shape;465;p46"/>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6"/>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6"/>
          <p:cNvGrpSpPr/>
          <p:nvPr/>
        </p:nvGrpSpPr>
        <p:grpSpPr>
          <a:xfrm>
            <a:off x="3824738" y="1651306"/>
            <a:ext cx="4244346" cy="2742532"/>
            <a:chOff x="4386213" y="1645831"/>
            <a:chExt cx="4244346" cy="2742532"/>
          </a:xfrm>
        </p:grpSpPr>
        <p:sp>
          <p:nvSpPr>
            <p:cNvPr id="471" name="Google Shape;471;p46"/>
            <p:cNvSpPr/>
            <p:nvPr/>
          </p:nvSpPr>
          <p:spPr>
            <a:xfrm>
              <a:off x="5144652" y="2056045"/>
              <a:ext cx="251952" cy="265192"/>
            </a:xfrm>
            <a:custGeom>
              <a:rect b="b" l="l" r="r" t="t"/>
              <a:pathLst>
                <a:path extrusionOk="0" h="6049" w="5747">
                  <a:moveTo>
                    <a:pt x="2117" y="0"/>
                  </a:moveTo>
                  <a:cubicBezTo>
                    <a:pt x="2087" y="0"/>
                    <a:pt x="2087" y="30"/>
                    <a:pt x="2057" y="30"/>
                  </a:cubicBezTo>
                  <a:cubicBezTo>
                    <a:pt x="1845" y="907"/>
                    <a:pt x="1815" y="1754"/>
                    <a:pt x="1301" y="2571"/>
                  </a:cubicBezTo>
                  <a:cubicBezTo>
                    <a:pt x="1089" y="2873"/>
                    <a:pt x="847" y="3115"/>
                    <a:pt x="575" y="3327"/>
                  </a:cubicBezTo>
                  <a:cubicBezTo>
                    <a:pt x="424" y="3478"/>
                    <a:pt x="242" y="3569"/>
                    <a:pt x="0" y="3629"/>
                  </a:cubicBezTo>
                  <a:cubicBezTo>
                    <a:pt x="363" y="4295"/>
                    <a:pt x="907" y="4869"/>
                    <a:pt x="1543" y="5323"/>
                  </a:cubicBezTo>
                  <a:cubicBezTo>
                    <a:pt x="2117" y="5716"/>
                    <a:pt x="2813" y="5988"/>
                    <a:pt x="3508" y="6049"/>
                  </a:cubicBezTo>
                  <a:cubicBezTo>
                    <a:pt x="3629" y="6049"/>
                    <a:pt x="5293" y="5867"/>
                    <a:pt x="5051" y="5565"/>
                  </a:cubicBezTo>
                  <a:cubicBezTo>
                    <a:pt x="4416" y="4718"/>
                    <a:pt x="4779" y="3992"/>
                    <a:pt x="5172" y="3085"/>
                  </a:cubicBezTo>
                  <a:cubicBezTo>
                    <a:pt x="5232" y="2934"/>
                    <a:pt x="5747" y="2087"/>
                    <a:pt x="5716" y="1996"/>
                  </a:cubicBezTo>
                  <a:lnTo>
                    <a:pt x="5656" y="1936"/>
                  </a:lnTo>
                  <a:cubicBezTo>
                    <a:pt x="5505" y="1815"/>
                    <a:pt x="5323" y="1815"/>
                    <a:pt x="5142" y="1815"/>
                  </a:cubicBezTo>
                  <a:cubicBezTo>
                    <a:pt x="4507" y="1784"/>
                    <a:pt x="3871" y="1603"/>
                    <a:pt x="3357" y="1210"/>
                  </a:cubicBezTo>
                  <a:cubicBezTo>
                    <a:pt x="3085" y="1028"/>
                    <a:pt x="2873" y="817"/>
                    <a:pt x="2662" y="605"/>
                  </a:cubicBezTo>
                  <a:cubicBezTo>
                    <a:pt x="2541" y="484"/>
                    <a:pt x="2299" y="30"/>
                    <a:pt x="211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7492875" y="2840832"/>
              <a:ext cx="1120436" cy="744020"/>
            </a:xfrm>
            <a:custGeom>
              <a:rect b="b" l="l" r="r" t="t"/>
              <a:pathLst>
                <a:path extrusionOk="0" h="16971" w="25557">
                  <a:moveTo>
                    <a:pt x="17006" y="0"/>
                  </a:moveTo>
                  <a:cubicBezTo>
                    <a:pt x="14097" y="0"/>
                    <a:pt x="10305" y="278"/>
                    <a:pt x="8952" y="3179"/>
                  </a:cubicBezTo>
                  <a:cubicBezTo>
                    <a:pt x="8287" y="4601"/>
                    <a:pt x="8227" y="6234"/>
                    <a:pt x="8136" y="7807"/>
                  </a:cubicBezTo>
                  <a:cubicBezTo>
                    <a:pt x="8075" y="9561"/>
                    <a:pt x="7954" y="11769"/>
                    <a:pt x="6926" y="13281"/>
                  </a:cubicBezTo>
                  <a:cubicBezTo>
                    <a:pt x="6110" y="14521"/>
                    <a:pt x="4416" y="14612"/>
                    <a:pt x="3085" y="14793"/>
                  </a:cubicBezTo>
                  <a:cubicBezTo>
                    <a:pt x="1966" y="14914"/>
                    <a:pt x="0" y="15126"/>
                    <a:pt x="121" y="16699"/>
                  </a:cubicBezTo>
                  <a:cubicBezTo>
                    <a:pt x="151" y="16789"/>
                    <a:pt x="151" y="16880"/>
                    <a:pt x="182" y="16971"/>
                  </a:cubicBezTo>
                  <a:lnTo>
                    <a:pt x="21322" y="16941"/>
                  </a:lnTo>
                  <a:cubicBezTo>
                    <a:pt x="25103" y="16941"/>
                    <a:pt x="25557" y="12253"/>
                    <a:pt x="25466" y="9470"/>
                  </a:cubicBezTo>
                  <a:cubicBezTo>
                    <a:pt x="25405" y="7988"/>
                    <a:pt x="25375" y="6536"/>
                    <a:pt x="25012" y="5115"/>
                  </a:cubicBezTo>
                  <a:cubicBezTo>
                    <a:pt x="24649" y="3694"/>
                    <a:pt x="23954" y="2333"/>
                    <a:pt x="22804" y="1425"/>
                  </a:cubicBezTo>
                  <a:cubicBezTo>
                    <a:pt x="21383" y="306"/>
                    <a:pt x="19447" y="4"/>
                    <a:pt x="17633" y="4"/>
                  </a:cubicBezTo>
                  <a:cubicBezTo>
                    <a:pt x="17429" y="2"/>
                    <a:pt x="17220" y="0"/>
                    <a:pt x="1700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a:off x="7307211" y="3939385"/>
              <a:ext cx="352742" cy="414601"/>
            </a:xfrm>
            <a:custGeom>
              <a:rect b="b" l="l" r="r" t="t"/>
              <a:pathLst>
                <a:path extrusionOk="0" h="9457" w="8046">
                  <a:moveTo>
                    <a:pt x="4395" y="0"/>
                  </a:moveTo>
                  <a:cubicBezTo>
                    <a:pt x="4080" y="0"/>
                    <a:pt x="3779" y="98"/>
                    <a:pt x="3570" y="321"/>
                  </a:cubicBezTo>
                  <a:cubicBezTo>
                    <a:pt x="3358" y="502"/>
                    <a:pt x="3267" y="774"/>
                    <a:pt x="3177" y="1016"/>
                  </a:cubicBezTo>
                  <a:cubicBezTo>
                    <a:pt x="3056" y="1470"/>
                    <a:pt x="2995" y="1954"/>
                    <a:pt x="3177" y="2347"/>
                  </a:cubicBezTo>
                  <a:cubicBezTo>
                    <a:pt x="3751" y="3617"/>
                    <a:pt x="4144" y="4192"/>
                    <a:pt x="3207" y="5462"/>
                  </a:cubicBezTo>
                  <a:cubicBezTo>
                    <a:pt x="2541" y="6370"/>
                    <a:pt x="1574" y="7065"/>
                    <a:pt x="697" y="7761"/>
                  </a:cubicBezTo>
                  <a:cubicBezTo>
                    <a:pt x="364" y="8003"/>
                    <a:pt x="1" y="8335"/>
                    <a:pt x="31" y="8729"/>
                  </a:cubicBezTo>
                  <a:cubicBezTo>
                    <a:pt x="60" y="9161"/>
                    <a:pt x="502" y="9457"/>
                    <a:pt x="962" y="9457"/>
                  </a:cubicBezTo>
                  <a:cubicBezTo>
                    <a:pt x="985" y="9457"/>
                    <a:pt x="1007" y="9456"/>
                    <a:pt x="1029" y="9455"/>
                  </a:cubicBezTo>
                  <a:cubicBezTo>
                    <a:pt x="1483" y="9455"/>
                    <a:pt x="1906" y="9213"/>
                    <a:pt x="2299" y="9001"/>
                  </a:cubicBezTo>
                  <a:cubicBezTo>
                    <a:pt x="3539" y="8305"/>
                    <a:pt x="4780" y="7579"/>
                    <a:pt x="6020" y="6884"/>
                  </a:cubicBezTo>
                  <a:cubicBezTo>
                    <a:pt x="6171" y="6793"/>
                    <a:pt x="6322" y="6733"/>
                    <a:pt x="6473" y="6642"/>
                  </a:cubicBezTo>
                  <a:cubicBezTo>
                    <a:pt x="6806" y="6430"/>
                    <a:pt x="7139" y="6188"/>
                    <a:pt x="7411" y="5855"/>
                  </a:cubicBezTo>
                  <a:cubicBezTo>
                    <a:pt x="8046" y="5039"/>
                    <a:pt x="7502" y="3950"/>
                    <a:pt x="7078" y="3133"/>
                  </a:cubicBezTo>
                  <a:cubicBezTo>
                    <a:pt x="6624" y="2317"/>
                    <a:pt x="6261" y="1077"/>
                    <a:pt x="5536" y="442"/>
                  </a:cubicBezTo>
                  <a:cubicBezTo>
                    <a:pt x="5244" y="167"/>
                    <a:pt x="4807" y="0"/>
                    <a:pt x="43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6473235" y="4029039"/>
              <a:ext cx="476022" cy="282465"/>
            </a:xfrm>
            <a:custGeom>
              <a:rect b="b" l="l" r="r" t="t"/>
              <a:pathLst>
                <a:path extrusionOk="0" h="6443" w="10858">
                  <a:moveTo>
                    <a:pt x="9649" y="1"/>
                  </a:moveTo>
                  <a:cubicBezTo>
                    <a:pt x="8628" y="1"/>
                    <a:pt x="7720" y="1525"/>
                    <a:pt x="7047" y="2087"/>
                  </a:cubicBezTo>
                  <a:cubicBezTo>
                    <a:pt x="6775" y="2328"/>
                    <a:pt x="6472" y="2540"/>
                    <a:pt x="6140" y="2661"/>
                  </a:cubicBezTo>
                  <a:cubicBezTo>
                    <a:pt x="5922" y="2728"/>
                    <a:pt x="5696" y="2749"/>
                    <a:pt x="5470" y="2749"/>
                  </a:cubicBezTo>
                  <a:cubicBezTo>
                    <a:pt x="5288" y="2749"/>
                    <a:pt x="5106" y="2735"/>
                    <a:pt x="4930" y="2722"/>
                  </a:cubicBezTo>
                  <a:cubicBezTo>
                    <a:pt x="4554" y="2711"/>
                    <a:pt x="4181" y="2704"/>
                    <a:pt x="3810" y="2704"/>
                  </a:cubicBezTo>
                  <a:cubicBezTo>
                    <a:pt x="3167" y="2704"/>
                    <a:pt x="2527" y="2725"/>
                    <a:pt x="1875" y="2782"/>
                  </a:cubicBezTo>
                  <a:cubicBezTo>
                    <a:pt x="635" y="2873"/>
                    <a:pt x="0" y="3871"/>
                    <a:pt x="1301" y="4657"/>
                  </a:cubicBezTo>
                  <a:cubicBezTo>
                    <a:pt x="1694" y="4899"/>
                    <a:pt x="2147" y="5020"/>
                    <a:pt x="2631" y="5111"/>
                  </a:cubicBezTo>
                  <a:cubicBezTo>
                    <a:pt x="4174" y="5504"/>
                    <a:pt x="5747" y="5897"/>
                    <a:pt x="7289" y="6290"/>
                  </a:cubicBezTo>
                  <a:cubicBezTo>
                    <a:pt x="7622" y="6374"/>
                    <a:pt x="7913" y="6443"/>
                    <a:pt x="8169" y="6443"/>
                  </a:cubicBezTo>
                  <a:cubicBezTo>
                    <a:pt x="8564" y="6443"/>
                    <a:pt x="8877" y="6278"/>
                    <a:pt x="9134" y="5746"/>
                  </a:cubicBezTo>
                  <a:cubicBezTo>
                    <a:pt x="9315" y="5444"/>
                    <a:pt x="9406" y="5111"/>
                    <a:pt x="9527" y="4808"/>
                  </a:cubicBezTo>
                  <a:cubicBezTo>
                    <a:pt x="10041" y="3750"/>
                    <a:pt x="10858" y="2359"/>
                    <a:pt x="10737" y="1119"/>
                  </a:cubicBezTo>
                  <a:cubicBezTo>
                    <a:pt x="10676" y="635"/>
                    <a:pt x="10374" y="151"/>
                    <a:pt x="9890" y="30"/>
                  </a:cubicBezTo>
                  <a:cubicBezTo>
                    <a:pt x="9809" y="10"/>
                    <a:pt x="9729" y="1"/>
                    <a:pt x="964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7110981" y="3095370"/>
              <a:ext cx="535733" cy="982338"/>
            </a:xfrm>
            <a:custGeom>
              <a:rect b="b" l="l" r="r" t="t"/>
              <a:pathLst>
                <a:path extrusionOk="0" h="22407" w="12220">
                  <a:moveTo>
                    <a:pt x="3084" y="0"/>
                  </a:moveTo>
                  <a:cubicBezTo>
                    <a:pt x="2065" y="0"/>
                    <a:pt x="1093" y="405"/>
                    <a:pt x="606" y="1366"/>
                  </a:cubicBezTo>
                  <a:cubicBezTo>
                    <a:pt x="1" y="2575"/>
                    <a:pt x="152" y="3967"/>
                    <a:pt x="424" y="5267"/>
                  </a:cubicBezTo>
                  <a:cubicBezTo>
                    <a:pt x="1180" y="9108"/>
                    <a:pt x="2723" y="12707"/>
                    <a:pt x="4114" y="16337"/>
                  </a:cubicBezTo>
                  <a:cubicBezTo>
                    <a:pt x="4840" y="18302"/>
                    <a:pt x="5263" y="20934"/>
                    <a:pt x="6836" y="21962"/>
                  </a:cubicBezTo>
                  <a:cubicBezTo>
                    <a:pt x="7265" y="22242"/>
                    <a:pt x="7775" y="22407"/>
                    <a:pt x="8393" y="22407"/>
                  </a:cubicBezTo>
                  <a:cubicBezTo>
                    <a:pt x="8778" y="22407"/>
                    <a:pt x="9204" y="22343"/>
                    <a:pt x="9679" y="22204"/>
                  </a:cubicBezTo>
                  <a:cubicBezTo>
                    <a:pt x="10798" y="21902"/>
                    <a:pt x="11796" y="20934"/>
                    <a:pt x="11978" y="19784"/>
                  </a:cubicBezTo>
                  <a:cubicBezTo>
                    <a:pt x="12219" y="18212"/>
                    <a:pt x="11312" y="16306"/>
                    <a:pt x="10949" y="14794"/>
                  </a:cubicBezTo>
                  <a:cubicBezTo>
                    <a:pt x="10496" y="12949"/>
                    <a:pt x="10012" y="11135"/>
                    <a:pt x="9528" y="9290"/>
                  </a:cubicBezTo>
                  <a:cubicBezTo>
                    <a:pt x="8862" y="6749"/>
                    <a:pt x="7804" y="3150"/>
                    <a:pt x="5929" y="1154"/>
                  </a:cubicBezTo>
                  <a:cubicBezTo>
                    <a:pt x="5264" y="443"/>
                    <a:pt x="4148" y="0"/>
                    <a:pt x="30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6962494" y="2334300"/>
              <a:ext cx="304999" cy="174574"/>
            </a:xfrm>
            <a:custGeom>
              <a:rect b="b" l="l" r="r" t="t"/>
              <a:pathLst>
                <a:path extrusionOk="0" h="3982" w="6957">
                  <a:moveTo>
                    <a:pt x="2778" y="0"/>
                  </a:moveTo>
                  <a:cubicBezTo>
                    <a:pt x="2760" y="0"/>
                    <a:pt x="2741" y="2"/>
                    <a:pt x="2722" y="4"/>
                  </a:cubicBezTo>
                  <a:cubicBezTo>
                    <a:pt x="2692" y="35"/>
                    <a:pt x="2632" y="65"/>
                    <a:pt x="2632" y="95"/>
                  </a:cubicBezTo>
                  <a:cubicBezTo>
                    <a:pt x="2662" y="125"/>
                    <a:pt x="2662" y="125"/>
                    <a:pt x="2662" y="156"/>
                  </a:cubicBezTo>
                  <a:cubicBezTo>
                    <a:pt x="2722" y="216"/>
                    <a:pt x="2813" y="307"/>
                    <a:pt x="2874" y="367"/>
                  </a:cubicBezTo>
                  <a:cubicBezTo>
                    <a:pt x="2934" y="458"/>
                    <a:pt x="2995" y="549"/>
                    <a:pt x="2995" y="639"/>
                  </a:cubicBezTo>
                  <a:cubicBezTo>
                    <a:pt x="2970" y="772"/>
                    <a:pt x="2851" y="813"/>
                    <a:pt x="2704" y="813"/>
                  </a:cubicBezTo>
                  <a:cubicBezTo>
                    <a:pt x="2481" y="813"/>
                    <a:pt x="2196" y="718"/>
                    <a:pt x="2087" y="700"/>
                  </a:cubicBezTo>
                  <a:cubicBezTo>
                    <a:pt x="1664" y="639"/>
                    <a:pt x="1210" y="579"/>
                    <a:pt x="756" y="488"/>
                  </a:cubicBezTo>
                  <a:cubicBezTo>
                    <a:pt x="662" y="467"/>
                    <a:pt x="561" y="450"/>
                    <a:pt x="465" y="450"/>
                  </a:cubicBezTo>
                  <a:cubicBezTo>
                    <a:pt x="283" y="450"/>
                    <a:pt x="120" y="512"/>
                    <a:pt x="61" y="730"/>
                  </a:cubicBezTo>
                  <a:cubicBezTo>
                    <a:pt x="0" y="942"/>
                    <a:pt x="91" y="1154"/>
                    <a:pt x="212" y="1335"/>
                  </a:cubicBezTo>
                  <a:cubicBezTo>
                    <a:pt x="605" y="1849"/>
                    <a:pt x="1301" y="2061"/>
                    <a:pt x="1966" y="2152"/>
                  </a:cubicBezTo>
                  <a:cubicBezTo>
                    <a:pt x="2511" y="2242"/>
                    <a:pt x="3055" y="2273"/>
                    <a:pt x="3569" y="2484"/>
                  </a:cubicBezTo>
                  <a:cubicBezTo>
                    <a:pt x="3660" y="2515"/>
                    <a:pt x="3751" y="2575"/>
                    <a:pt x="3872" y="2636"/>
                  </a:cubicBezTo>
                  <a:cubicBezTo>
                    <a:pt x="4235" y="2817"/>
                    <a:pt x="4537" y="3089"/>
                    <a:pt x="4870" y="3301"/>
                  </a:cubicBezTo>
                  <a:cubicBezTo>
                    <a:pt x="5233" y="3573"/>
                    <a:pt x="5656" y="3845"/>
                    <a:pt x="6079" y="3966"/>
                  </a:cubicBezTo>
                  <a:cubicBezTo>
                    <a:pt x="6120" y="3977"/>
                    <a:pt x="6162" y="3981"/>
                    <a:pt x="6202" y="3981"/>
                  </a:cubicBezTo>
                  <a:cubicBezTo>
                    <a:pt x="6521" y="3981"/>
                    <a:pt x="6816" y="3683"/>
                    <a:pt x="6896" y="3361"/>
                  </a:cubicBezTo>
                  <a:cubicBezTo>
                    <a:pt x="6957" y="3089"/>
                    <a:pt x="6866" y="2787"/>
                    <a:pt x="6715" y="2575"/>
                  </a:cubicBezTo>
                  <a:cubicBezTo>
                    <a:pt x="6563" y="2333"/>
                    <a:pt x="6352" y="2152"/>
                    <a:pt x="6110" y="2000"/>
                  </a:cubicBezTo>
                  <a:cubicBezTo>
                    <a:pt x="5777" y="1759"/>
                    <a:pt x="5384" y="1577"/>
                    <a:pt x="5051" y="1365"/>
                  </a:cubicBezTo>
                  <a:cubicBezTo>
                    <a:pt x="4658" y="1123"/>
                    <a:pt x="4295" y="791"/>
                    <a:pt x="3902" y="519"/>
                  </a:cubicBezTo>
                  <a:cubicBezTo>
                    <a:pt x="3690" y="398"/>
                    <a:pt x="3509" y="307"/>
                    <a:pt x="3297" y="216"/>
                  </a:cubicBezTo>
                  <a:cubicBezTo>
                    <a:pt x="3132" y="133"/>
                    <a:pt x="2966" y="0"/>
                    <a:pt x="27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7425229" y="2184936"/>
              <a:ext cx="461467" cy="553664"/>
            </a:xfrm>
            <a:custGeom>
              <a:rect b="b" l="l" r="r" t="t"/>
              <a:pathLst>
                <a:path extrusionOk="0" h="12629" w="10526">
                  <a:moveTo>
                    <a:pt x="9201" y="0"/>
                  </a:moveTo>
                  <a:cubicBezTo>
                    <a:pt x="8436" y="0"/>
                    <a:pt x="7522" y="360"/>
                    <a:pt x="7048" y="659"/>
                  </a:cubicBezTo>
                  <a:cubicBezTo>
                    <a:pt x="6775" y="810"/>
                    <a:pt x="6533" y="1052"/>
                    <a:pt x="6291" y="1264"/>
                  </a:cubicBezTo>
                  <a:cubicBezTo>
                    <a:pt x="5475" y="2020"/>
                    <a:pt x="4870" y="3230"/>
                    <a:pt x="4295" y="4198"/>
                  </a:cubicBezTo>
                  <a:cubicBezTo>
                    <a:pt x="3811" y="5045"/>
                    <a:pt x="3328" y="5891"/>
                    <a:pt x="2783" y="6708"/>
                  </a:cubicBezTo>
                  <a:cubicBezTo>
                    <a:pt x="2602" y="6950"/>
                    <a:pt x="2420" y="7222"/>
                    <a:pt x="2208" y="7464"/>
                  </a:cubicBezTo>
                  <a:cubicBezTo>
                    <a:pt x="1483" y="8371"/>
                    <a:pt x="303" y="9128"/>
                    <a:pt x="91" y="10307"/>
                  </a:cubicBezTo>
                  <a:cubicBezTo>
                    <a:pt x="1" y="10912"/>
                    <a:pt x="938" y="11759"/>
                    <a:pt x="1392" y="12122"/>
                  </a:cubicBezTo>
                  <a:cubicBezTo>
                    <a:pt x="1811" y="12482"/>
                    <a:pt x="2207" y="12629"/>
                    <a:pt x="2584" y="12629"/>
                  </a:cubicBezTo>
                  <a:cubicBezTo>
                    <a:pt x="3570" y="12629"/>
                    <a:pt x="4432" y="11630"/>
                    <a:pt x="5263" y="10821"/>
                  </a:cubicBezTo>
                  <a:cubicBezTo>
                    <a:pt x="6473" y="9611"/>
                    <a:pt x="7350" y="8129"/>
                    <a:pt x="8227" y="6678"/>
                  </a:cubicBezTo>
                  <a:cubicBezTo>
                    <a:pt x="8257" y="6617"/>
                    <a:pt x="8318" y="6587"/>
                    <a:pt x="8348" y="6527"/>
                  </a:cubicBezTo>
                  <a:cubicBezTo>
                    <a:pt x="9255" y="5045"/>
                    <a:pt x="10163" y="3502"/>
                    <a:pt x="10435" y="1778"/>
                  </a:cubicBezTo>
                  <a:cubicBezTo>
                    <a:pt x="10495" y="1445"/>
                    <a:pt x="10526" y="1052"/>
                    <a:pt x="10405" y="720"/>
                  </a:cubicBezTo>
                  <a:cubicBezTo>
                    <a:pt x="10227" y="187"/>
                    <a:pt x="9753" y="0"/>
                    <a:pt x="920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7718259" y="2894011"/>
              <a:ext cx="44" cy="2674"/>
            </a:xfrm>
            <a:custGeom>
              <a:rect b="b" l="l" r="r" t="t"/>
              <a:pathLst>
                <a:path extrusionOk="0" h="61" w="1">
                  <a:moveTo>
                    <a:pt x="1" y="61"/>
                  </a:moveTo>
                  <a:lnTo>
                    <a:pt x="1" y="61"/>
                  </a:ln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7833603" y="2338465"/>
              <a:ext cx="2718" cy="10653"/>
            </a:xfrm>
            <a:custGeom>
              <a:rect b="b" l="l" r="r" t="t"/>
              <a:pathLst>
                <a:path extrusionOk="0" h="243" w="62">
                  <a:moveTo>
                    <a:pt x="61" y="0"/>
                  </a:moveTo>
                  <a:lnTo>
                    <a:pt x="1" y="242"/>
                  </a:lnTo>
                  <a:lnTo>
                    <a:pt x="1" y="24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7718259" y="2886076"/>
              <a:ext cx="1359" cy="7979"/>
            </a:xfrm>
            <a:custGeom>
              <a:rect b="b" l="l" r="r" t="t"/>
              <a:pathLst>
                <a:path extrusionOk="0" h="182" w="31">
                  <a:moveTo>
                    <a:pt x="31" y="0"/>
                  </a:moveTo>
                  <a:lnTo>
                    <a:pt x="1" y="181"/>
                  </a:lnTo>
                  <a:cubicBezTo>
                    <a:pt x="31" y="151"/>
                    <a:pt x="31" y="91"/>
                    <a:pt x="31" y="60"/>
                  </a:cubicBezTo>
                  <a:lnTo>
                    <a:pt x="3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7121591" y="2963936"/>
              <a:ext cx="916270" cy="389700"/>
            </a:xfrm>
            <a:custGeom>
              <a:rect b="b" l="l" r="r" t="t"/>
              <a:pathLst>
                <a:path extrusionOk="0" h="8889" w="20900">
                  <a:moveTo>
                    <a:pt x="15517" y="1"/>
                  </a:moveTo>
                  <a:cubicBezTo>
                    <a:pt x="15177" y="1"/>
                    <a:pt x="14832" y="18"/>
                    <a:pt x="14488" y="39"/>
                  </a:cubicBezTo>
                  <a:cubicBezTo>
                    <a:pt x="10737" y="311"/>
                    <a:pt x="6715" y="402"/>
                    <a:pt x="3207" y="1884"/>
                  </a:cubicBezTo>
                  <a:cubicBezTo>
                    <a:pt x="1997" y="2398"/>
                    <a:pt x="787" y="3366"/>
                    <a:pt x="243" y="4606"/>
                  </a:cubicBezTo>
                  <a:cubicBezTo>
                    <a:pt x="122" y="4908"/>
                    <a:pt x="61" y="5210"/>
                    <a:pt x="31" y="5543"/>
                  </a:cubicBezTo>
                  <a:cubicBezTo>
                    <a:pt x="1" y="6662"/>
                    <a:pt x="545" y="7842"/>
                    <a:pt x="1422" y="8447"/>
                  </a:cubicBezTo>
                  <a:cubicBezTo>
                    <a:pt x="2000" y="8808"/>
                    <a:pt x="2708" y="8889"/>
                    <a:pt x="3416" y="8889"/>
                  </a:cubicBezTo>
                  <a:cubicBezTo>
                    <a:pt x="3893" y="8889"/>
                    <a:pt x="4371" y="8852"/>
                    <a:pt x="4810" y="8840"/>
                  </a:cubicBezTo>
                  <a:cubicBezTo>
                    <a:pt x="6171" y="8840"/>
                    <a:pt x="7532" y="8689"/>
                    <a:pt x="8893" y="8689"/>
                  </a:cubicBezTo>
                  <a:lnTo>
                    <a:pt x="17512" y="8628"/>
                  </a:lnTo>
                  <a:lnTo>
                    <a:pt x="17633" y="8628"/>
                  </a:lnTo>
                  <a:cubicBezTo>
                    <a:pt x="19569" y="8568"/>
                    <a:pt x="20779" y="6723"/>
                    <a:pt x="20839" y="4938"/>
                  </a:cubicBezTo>
                  <a:cubicBezTo>
                    <a:pt x="20900" y="3093"/>
                    <a:pt x="19085" y="916"/>
                    <a:pt x="17391" y="281"/>
                  </a:cubicBezTo>
                  <a:cubicBezTo>
                    <a:pt x="16797" y="63"/>
                    <a:pt x="16164" y="1"/>
                    <a:pt x="155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7678495" y="2174678"/>
              <a:ext cx="637794" cy="924906"/>
            </a:xfrm>
            <a:custGeom>
              <a:rect b="b" l="l" r="r" t="t"/>
              <a:pathLst>
                <a:path extrusionOk="0" h="21097" w="14548">
                  <a:moveTo>
                    <a:pt x="5189" y="0"/>
                  </a:moveTo>
                  <a:cubicBezTo>
                    <a:pt x="4911" y="0"/>
                    <a:pt x="4633" y="6"/>
                    <a:pt x="4356" y="16"/>
                  </a:cubicBezTo>
                  <a:cubicBezTo>
                    <a:pt x="2632" y="77"/>
                    <a:pt x="726" y="318"/>
                    <a:pt x="394" y="2315"/>
                  </a:cubicBezTo>
                  <a:lnTo>
                    <a:pt x="394" y="2436"/>
                  </a:lnTo>
                  <a:cubicBezTo>
                    <a:pt x="0" y="5853"/>
                    <a:pt x="545" y="9271"/>
                    <a:pt x="1119" y="12628"/>
                  </a:cubicBezTo>
                  <a:cubicBezTo>
                    <a:pt x="1331" y="13959"/>
                    <a:pt x="1271" y="15168"/>
                    <a:pt x="1543" y="16469"/>
                  </a:cubicBezTo>
                  <a:cubicBezTo>
                    <a:pt x="1664" y="17165"/>
                    <a:pt x="1664" y="17860"/>
                    <a:pt x="1694" y="18556"/>
                  </a:cubicBezTo>
                  <a:cubicBezTo>
                    <a:pt x="1694" y="18949"/>
                    <a:pt x="1634" y="19463"/>
                    <a:pt x="1906" y="19826"/>
                  </a:cubicBezTo>
                  <a:cubicBezTo>
                    <a:pt x="2390" y="20491"/>
                    <a:pt x="3630" y="20431"/>
                    <a:pt x="4386" y="20552"/>
                  </a:cubicBezTo>
                  <a:cubicBezTo>
                    <a:pt x="5777" y="20764"/>
                    <a:pt x="7199" y="20824"/>
                    <a:pt x="8620" y="20915"/>
                  </a:cubicBezTo>
                  <a:cubicBezTo>
                    <a:pt x="10404" y="21006"/>
                    <a:pt x="12159" y="21006"/>
                    <a:pt x="13943" y="21096"/>
                  </a:cubicBezTo>
                  <a:cubicBezTo>
                    <a:pt x="13762" y="17497"/>
                    <a:pt x="13701" y="13898"/>
                    <a:pt x="13731" y="10329"/>
                  </a:cubicBezTo>
                  <a:cubicBezTo>
                    <a:pt x="13731" y="8454"/>
                    <a:pt x="14548" y="6216"/>
                    <a:pt x="13641" y="4401"/>
                  </a:cubicBezTo>
                  <a:cubicBezTo>
                    <a:pt x="12764" y="2708"/>
                    <a:pt x="11100" y="1347"/>
                    <a:pt x="9316" y="651"/>
                  </a:cubicBezTo>
                  <a:cubicBezTo>
                    <a:pt x="7980" y="147"/>
                    <a:pt x="6581" y="0"/>
                    <a:pt x="518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7117601" y="3070337"/>
              <a:ext cx="1206670" cy="526132"/>
            </a:xfrm>
            <a:custGeom>
              <a:rect b="b" l="l" r="r" t="t"/>
              <a:pathLst>
                <a:path extrusionOk="0" h="12001" w="27524">
                  <a:moveTo>
                    <a:pt x="20444" y="1"/>
                  </a:moveTo>
                  <a:cubicBezTo>
                    <a:pt x="18537" y="1"/>
                    <a:pt x="16634" y="381"/>
                    <a:pt x="14851" y="1090"/>
                  </a:cubicBezTo>
                  <a:cubicBezTo>
                    <a:pt x="13671" y="1543"/>
                    <a:pt x="4961" y="3661"/>
                    <a:pt x="2814" y="5112"/>
                  </a:cubicBezTo>
                  <a:cubicBezTo>
                    <a:pt x="999" y="6322"/>
                    <a:pt x="1" y="7925"/>
                    <a:pt x="394" y="9649"/>
                  </a:cubicBezTo>
                  <a:cubicBezTo>
                    <a:pt x="699" y="11116"/>
                    <a:pt x="1789" y="12001"/>
                    <a:pt x="3177" y="12001"/>
                  </a:cubicBezTo>
                  <a:cubicBezTo>
                    <a:pt x="3306" y="12001"/>
                    <a:pt x="3437" y="11993"/>
                    <a:pt x="3570" y="11978"/>
                  </a:cubicBezTo>
                  <a:cubicBezTo>
                    <a:pt x="3691" y="11978"/>
                    <a:pt x="3781" y="11947"/>
                    <a:pt x="3902" y="11917"/>
                  </a:cubicBezTo>
                  <a:cubicBezTo>
                    <a:pt x="3933" y="11917"/>
                    <a:pt x="3963" y="11887"/>
                    <a:pt x="4023" y="11887"/>
                  </a:cubicBezTo>
                  <a:cubicBezTo>
                    <a:pt x="4810" y="11675"/>
                    <a:pt x="5657" y="11675"/>
                    <a:pt x="6473" y="11494"/>
                  </a:cubicBezTo>
                  <a:cubicBezTo>
                    <a:pt x="7804" y="11191"/>
                    <a:pt x="9135" y="10949"/>
                    <a:pt x="10496" y="10738"/>
                  </a:cubicBezTo>
                  <a:cubicBezTo>
                    <a:pt x="11494" y="10586"/>
                    <a:pt x="12522" y="10435"/>
                    <a:pt x="13520" y="10345"/>
                  </a:cubicBezTo>
                  <a:cubicBezTo>
                    <a:pt x="16272" y="10133"/>
                    <a:pt x="19055" y="10345"/>
                    <a:pt x="21716" y="9740"/>
                  </a:cubicBezTo>
                  <a:cubicBezTo>
                    <a:pt x="22624" y="9498"/>
                    <a:pt x="23319" y="9165"/>
                    <a:pt x="23864" y="8409"/>
                  </a:cubicBezTo>
                  <a:cubicBezTo>
                    <a:pt x="24317" y="7774"/>
                    <a:pt x="24983" y="7713"/>
                    <a:pt x="25618" y="7260"/>
                  </a:cubicBezTo>
                  <a:cubicBezTo>
                    <a:pt x="26888" y="6352"/>
                    <a:pt x="27523" y="4689"/>
                    <a:pt x="27191" y="3146"/>
                  </a:cubicBezTo>
                  <a:cubicBezTo>
                    <a:pt x="26646" y="757"/>
                    <a:pt x="24438" y="394"/>
                    <a:pt x="22291" y="122"/>
                  </a:cubicBezTo>
                  <a:cubicBezTo>
                    <a:pt x="21678" y="41"/>
                    <a:pt x="21061" y="1"/>
                    <a:pt x="204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6755655" y="3237325"/>
              <a:ext cx="755813" cy="930956"/>
            </a:xfrm>
            <a:custGeom>
              <a:rect b="b" l="l" r="r" t="t"/>
              <a:pathLst>
                <a:path extrusionOk="0" h="21235" w="17240">
                  <a:moveTo>
                    <a:pt x="14831" y="0"/>
                  </a:moveTo>
                  <a:cubicBezTo>
                    <a:pt x="14522" y="0"/>
                    <a:pt x="14018" y="249"/>
                    <a:pt x="13731" y="335"/>
                  </a:cubicBezTo>
                  <a:cubicBezTo>
                    <a:pt x="13610" y="366"/>
                    <a:pt x="13519" y="396"/>
                    <a:pt x="13398" y="426"/>
                  </a:cubicBezTo>
                  <a:cubicBezTo>
                    <a:pt x="11947" y="880"/>
                    <a:pt x="10465" y="1485"/>
                    <a:pt x="9315" y="2513"/>
                  </a:cubicBezTo>
                  <a:cubicBezTo>
                    <a:pt x="8892" y="2906"/>
                    <a:pt x="8499" y="3330"/>
                    <a:pt x="8136" y="3783"/>
                  </a:cubicBezTo>
                  <a:cubicBezTo>
                    <a:pt x="6926" y="5326"/>
                    <a:pt x="5928" y="7019"/>
                    <a:pt x="4900" y="8683"/>
                  </a:cubicBezTo>
                  <a:cubicBezTo>
                    <a:pt x="3811" y="10377"/>
                    <a:pt x="2934" y="12221"/>
                    <a:pt x="1845" y="13945"/>
                  </a:cubicBezTo>
                  <a:cubicBezTo>
                    <a:pt x="908" y="15427"/>
                    <a:pt x="0" y="17061"/>
                    <a:pt x="151" y="18785"/>
                  </a:cubicBezTo>
                  <a:cubicBezTo>
                    <a:pt x="182" y="19117"/>
                    <a:pt x="272" y="19420"/>
                    <a:pt x="484" y="19662"/>
                  </a:cubicBezTo>
                  <a:cubicBezTo>
                    <a:pt x="635" y="19843"/>
                    <a:pt x="877" y="19934"/>
                    <a:pt x="1089" y="20025"/>
                  </a:cubicBezTo>
                  <a:cubicBezTo>
                    <a:pt x="1875" y="20327"/>
                    <a:pt x="2662" y="20629"/>
                    <a:pt x="3418" y="20932"/>
                  </a:cubicBezTo>
                  <a:cubicBezTo>
                    <a:pt x="3839" y="21103"/>
                    <a:pt x="4372" y="21235"/>
                    <a:pt x="4890" y="21235"/>
                  </a:cubicBezTo>
                  <a:cubicBezTo>
                    <a:pt x="5376" y="21235"/>
                    <a:pt x="5849" y="21119"/>
                    <a:pt x="6200" y="20811"/>
                  </a:cubicBezTo>
                  <a:cubicBezTo>
                    <a:pt x="6654" y="20387"/>
                    <a:pt x="6896" y="19813"/>
                    <a:pt x="7168" y="19238"/>
                  </a:cubicBezTo>
                  <a:cubicBezTo>
                    <a:pt x="8559" y="16123"/>
                    <a:pt x="10132" y="13038"/>
                    <a:pt x="12098" y="10225"/>
                  </a:cubicBezTo>
                  <a:cubicBezTo>
                    <a:pt x="12673" y="9439"/>
                    <a:pt x="13278" y="8622"/>
                    <a:pt x="14124" y="8138"/>
                  </a:cubicBezTo>
                  <a:cubicBezTo>
                    <a:pt x="14880" y="7715"/>
                    <a:pt x="16000" y="7564"/>
                    <a:pt x="16574" y="6868"/>
                  </a:cubicBezTo>
                  <a:cubicBezTo>
                    <a:pt x="17119" y="6203"/>
                    <a:pt x="17209" y="4993"/>
                    <a:pt x="17240" y="4176"/>
                  </a:cubicBezTo>
                  <a:cubicBezTo>
                    <a:pt x="17240" y="3935"/>
                    <a:pt x="17240" y="3693"/>
                    <a:pt x="17179" y="3451"/>
                  </a:cubicBezTo>
                  <a:cubicBezTo>
                    <a:pt x="17119" y="2936"/>
                    <a:pt x="16846" y="2604"/>
                    <a:pt x="16604" y="2180"/>
                  </a:cubicBezTo>
                  <a:cubicBezTo>
                    <a:pt x="16302" y="1606"/>
                    <a:pt x="16030" y="1031"/>
                    <a:pt x="15606" y="547"/>
                  </a:cubicBezTo>
                  <a:cubicBezTo>
                    <a:pt x="15455" y="335"/>
                    <a:pt x="15153" y="33"/>
                    <a:pt x="14880" y="3"/>
                  </a:cubicBezTo>
                  <a:cubicBezTo>
                    <a:pt x="14865" y="1"/>
                    <a:pt x="14848" y="0"/>
                    <a:pt x="1483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7768631" y="1992784"/>
              <a:ext cx="277204" cy="322755"/>
            </a:xfrm>
            <a:custGeom>
              <a:rect b="b" l="l" r="r" t="t"/>
              <a:pathLst>
                <a:path extrusionOk="0" h="7362" w="6323">
                  <a:moveTo>
                    <a:pt x="2996" y="0"/>
                  </a:moveTo>
                  <a:cubicBezTo>
                    <a:pt x="2885" y="0"/>
                    <a:pt x="2781" y="8"/>
                    <a:pt x="2693" y="22"/>
                  </a:cubicBezTo>
                  <a:cubicBezTo>
                    <a:pt x="2148" y="143"/>
                    <a:pt x="1634" y="415"/>
                    <a:pt x="1362" y="899"/>
                  </a:cubicBezTo>
                  <a:cubicBezTo>
                    <a:pt x="1060" y="1383"/>
                    <a:pt x="1060" y="1957"/>
                    <a:pt x="1120" y="2471"/>
                  </a:cubicBezTo>
                  <a:cubicBezTo>
                    <a:pt x="1150" y="2925"/>
                    <a:pt x="1392" y="3530"/>
                    <a:pt x="1181" y="3984"/>
                  </a:cubicBezTo>
                  <a:cubicBezTo>
                    <a:pt x="1060" y="4286"/>
                    <a:pt x="485" y="4377"/>
                    <a:pt x="152" y="4437"/>
                  </a:cubicBezTo>
                  <a:cubicBezTo>
                    <a:pt x="92" y="4437"/>
                    <a:pt x="1" y="4498"/>
                    <a:pt x="31" y="4558"/>
                  </a:cubicBezTo>
                  <a:cubicBezTo>
                    <a:pt x="182" y="5103"/>
                    <a:pt x="424" y="5647"/>
                    <a:pt x="757" y="6131"/>
                  </a:cubicBezTo>
                  <a:cubicBezTo>
                    <a:pt x="1090" y="6585"/>
                    <a:pt x="1543" y="7008"/>
                    <a:pt x="2088" y="7220"/>
                  </a:cubicBezTo>
                  <a:cubicBezTo>
                    <a:pt x="2352" y="7314"/>
                    <a:pt x="2629" y="7361"/>
                    <a:pt x="2910" y="7361"/>
                  </a:cubicBezTo>
                  <a:cubicBezTo>
                    <a:pt x="3078" y="7361"/>
                    <a:pt x="3248" y="7344"/>
                    <a:pt x="3419" y="7310"/>
                  </a:cubicBezTo>
                  <a:cubicBezTo>
                    <a:pt x="3751" y="7250"/>
                    <a:pt x="4054" y="7129"/>
                    <a:pt x="4356" y="6948"/>
                  </a:cubicBezTo>
                  <a:cubicBezTo>
                    <a:pt x="5052" y="6554"/>
                    <a:pt x="5596" y="5949"/>
                    <a:pt x="5989" y="5284"/>
                  </a:cubicBezTo>
                  <a:cubicBezTo>
                    <a:pt x="6110" y="5072"/>
                    <a:pt x="6231" y="4861"/>
                    <a:pt x="6292" y="4649"/>
                  </a:cubicBezTo>
                  <a:cubicBezTo>
                    <a:pt x="6322" y="4619"/>
                    <a:pt x="6322" y="4558"/>
                    <a:pt x="6322" y="4528"/>
                  </a:cubicBezTo>
                  <a:cubicBezTo>
                    <a:pt x="6292" y="4498"/>
                    <a:pt x="6262" y="4467"/>
                    <a:pt x="6231" y="4467"/>
                  </a:cubicBezTo>
                  <a:cubicBezTo>
                    <a:pt x="5959" y="4377"/>
                    <a:pt x="5687" y="4377"/>
                    <a:pt x="5415" y="4347"/>
                  </a:cubicBezTo>
                  <a:cubicBezTo>
                    <a:pt x="5143" y="4316"/>
                    <a:pt x="4840" y="4226"/>
                    <a:pt x="4659" y="4044"/>
                  </a:cubicBezTo>
                  <a:cubicBezTo>
                    <a:pt x="4447" y="3802"/>
                    <a:pt x="4386" y="3409"/>
                    <a:pt x="4296" y="3106"/>
                  </a:cubicBezTo>
                  <a:cubicBezTo>
                    <a:pt x="4175" y="2744"/>
                    <a:pt x="4084" y="2381"/>
                    <a:pt x="4084" y="2018"/>
                  </a:cubicBezTo>
                  <a:cubicBezTo>
                    <a:pt x="4054" y="1564"/>
                    <a:pt x="4417" y="717"/>
                    <a:pt x="4084" y="324"/>
                  </a:cubicBezTo>
                  <a:cubicBezTo>
                    <a:pt x="3850" y="90"/>
                    <a:pt x="3379" y="0"/>
                    <a:pt x="299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7744782" y="1841534"/>
              <a:ext cx="255942" cy="284000"/>
            </a:xfrm>
            <a:custGeom>
              <a:rect b="b" l="l" r="r" t="t"/>
              <a:pathLst>
                <a:path extrusionOk="0" h="6478" w="5838">
                  <a:moveTo>
                    <a:pt x="2179" y="1"/>
                  </a:moveTo>
                  <a:cubicBezTo>
                    <a:pt x="1788" y="1"/>
                    <a:pt x="1427" y="105"/>
                    <a:pt x="1150" y="417"/>
                  </a:cubicBezTo>
                  <a:cubicBezTo>
                    <a:pt x="878" y="719"/>
                    <a:pt x="726" y="1113"/>
                    <a:pt x="636" y="1506"/>
                  </a:cubicBezTo>
                  <a:cubicBezTo>
                    <a:pt x="333" y="2443"/>
                    <a:pt x="1" y="3865"/>
                    <a:pt x="303" y="4802"/>
                  </a:cubicBezTo>
                  <a:cubicBezTo>
                    <a:pt x="671" y="5879"/>
                    <a:pt x="1837" y="6477"/>
                    <a:pt x="2949" y="6477"/>
                  </a:cubicBezTo>
                  <a:cubicBezTo>
                    <a:pt x="3118" y="6477"/>
                    <a:pt x="3285" y="6463"/>
                    <a:pt x="3448" y="6436"/>
                  </a:cubicBezTo>
                  <a:cubicBezTo>
                    <a:pt x="4416" y="6284"/>
                    <a:pt x="4447" y="5710"/>
                    <a:pt x="4809" y="4651"/>
                  </a:cubicBezTo>
                  <a:lnTo>
                    <a:pt x="5596" y="2715"/>
                  </a:lnTo>
                  <a:cubicBezTo>
                    <a:pt x="5838" y="1657"/>
                    <a:pt x="5142" y="598"/>
                    <a:pt x="4084" y="387"/>
                  </a:cubicBezTo>
                  <a:cubicBezTo>
                    <a:pt x="3523" y="274"/>
                    <a:pt x="2812" y="1"/>
                    <a:pt x="217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7743467" y="1797782"/>
              <a:ext cx="290401" cy="268875"/>
            </a:xfrm>
            <a:custGeom>
              <a:rect b="b" l="l" r="r" t="t"/>
              <a:pathLst>
                <a:path extrusionOk="0" h="6133" w="6624">
                  <a:moveTo>
                    <a:pt x="1885" y="0"/>
                  </a:moveTo>
                  <a:cubicBezTo>
                    <a:pt x="1038" y="0"/>
                    <a:pt x="0" y="381"/>
                    <a:pt x="0" y="1385"/>
                  </a:cubicBezTo>
                  <a:cubicBezTo>
                    <a:pt x="0" y="1748"/>
                    <a:pt x="182" y="2080"/>
                    <a:pt x="454" y="2292"/>
                  </a:cubicBezTo>
                  <a:cubicBezTo>
                    <a:pt x="756" y="2504"/>
                    <a:pt x="1089" y="2655"/>
                    <a:pt x="1422" y="2746"/>
                  </a:cubicBezTo>
                  <a:cubicBezTo>
                    <a:pt x="1972" y="2894"/>
                    <a:pt x="2552" y="2968"/>
                    <a:pt x="3131" y="2968"/>
                  </a:cubicBezTo>
                  <a:cubicBezTo>
                    <a:pt x="3378" y="2968"/>
                    <a:pt x="3624" y="2954"/>
                    <a:pt x="3867" y="2928"/>
                  </a:cubicBezTo>
                  <a:lnTo>
                    <a:pt x="3867" y="2928"/>
                  </a:lnTo>
                  <a:cubicBezTo>
                    <a:pt x="3548" y="2970"/>
                    <a:pt x="4567" y="4379"/>
                    <a:pt x="4597" y="4439"/>
                  </a:cubicBezTo>
                  <a:cubicBezTo>
                    <a:pt x="4809" y="4923"/>
                    <a:pt x="4688" y="5649"/>
                    <a:pt x="4628" y="6133"/>
                  </a:cubicBezTo>
                  <a:cubicBezTo>
                    <a:pt x="4809" y="6133"/>
                    <a:pt x="4991" y="6073"/>
                    <a:pt x="5142" y="5952"/>
                  </a:cubicBezTo>
                  <a:cubicBezTo>
                    <a:pt x="6563" y="4923"/>
                    <a:pt x="6624" y="2504"/>
                    <a:pt x="5717" y="1173"/>
                  </a:cubicBezTo>
                  <a:cubicBezTo>
                    <a:pt x="5505" y="870"/>
                    <a:pt x="5233" y="598"/>
                    <a:pt x="4870" y="477"/>
                  </a:cubicBezTo>
                  <a:cubicBezTo>
                    <a:pt x="4839" y="447"/>
                    <a:pt x="4779" y="447"/>
                    <a:pt x="4718" y="417"/>
                  </a:cubicBezTo>
                  <a:cubicBezTo>
                    <a:pt x="4477" y="356"/>
                    <a:pt x="4235" y="356"/>
                    <a:pt x="3993" y="356"/>
                  </a:cubicBezTo>
                  <a:cubicBezTo>
                    <a:pt x="3388" y="296"/>
                    <a:pt x="2843" y="114"/>
                    <a:pt x="2238" y="24"/>
                  </a:cubicBezTo>
                  <a:cubicBezTo>
                    <a:pt x="2127" y="8"/>
                    <a:pt x="2008" y="0"/>
                    <a:pt x="18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7154734" y="2399447"/>
              <a:ext cx="486675" cy="337047"/>
            </a:xfrm>
            <a:custGeom>
              <a:rect b="b" l="l" r="r" t="t"/>
              <a:pathLst>
                <a:path extrusionOk="0" h="7688" w="11101">
                  <a:moveTo>
                    <a:pt x="1090" y="0"/>
                  </a:moveTo>
                  <a:cubicBezTo>
                    <a:pt x="787" y="605"/>
                    <a:pt x="424" y="1150"/>
                    <a:pt x="1" y="1634"/>
                  </a:cubicBezTo>
                  <a:cubicBezTo>
                    <a:pt x="817" y="2480"/>
                    <a:pt x="1664" y="3569"/>
                    <a:pt x="2632" y="4265"/>
                  </a:cubicBezTo>
                  <a:cubicBezTo>
                    <a:pt x="3539" y="4900"/>
                    <a:pt x="4477" y="5535"/>
                    <a:pt x="5415" y="6170"/>
                  </a:cubicBezTo>
                  <a:cubicBezTo>
                    <a:pt x="5808" y="6412"/>
                    <a:pt x="6261" y="6624"/>
                    <a:pt x="6655" y="6896"/>
                  </a:cubicBezTo>
                  <a:cubicBezTo>
                    <a:pt x="7048" y="7198"/>
                    <a:pt x="7501" y="7440"/>
                    <a:pt x="7955" y="7561"/>
                  </a:cubicBezTo>
                  <a:cubicBezTo>
                    <a:pt x="8227" y="7643"/>
                    <a:pt x="8505" y="7688"/>
                    <a:pt x="8778" y="7688"/>
                  </a:cubicBezTo>
                  <a:cubicBezTo>
                    <a:pt x="9113" y="7688"/>
                    <a:pt x="9440" y="7621"/>
                    <a:pt x="9739" y="7471"/>
                  </a:cubicBezTo>
                  <a:cubicBezTo>
                    <a:pt x="9891" y="7410"/>
                    <a:pt x="10042" y="7289"/>
                    <a:pt x="10133" y="7168"/>
                  </a:cubicBezTo>
                  <a:cubicBezTo>
                    <a:pt x="11100" y="6079"/>
                    <a:pt x="9951" y="4083"/>
                    <a:pt x="8983" y="3448"/>
                  </a:cubicBezTo>
                  <a:cubicBezTo>
                    <a:pt x="7350" y="2359"/>
                    <a:pt x="5505" y="1664"/>
                    <a:pt x="3691" y="968"/>
                  </a:cubicBezTo>
                  <a:cubicBezTo>
                    <a:pt x="2844" y="666"/>
                    <a:pt x="1997" y="363"/>
                    <a:pt x="1150" y="31"/>
                  </a:cubicBezTo>
                  <a:cubicBezTo>
                    <a:pt x="1120" y="31"/>
                    <a:pt x="1120" y="31"/>
                    <a:pt x="10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7914488" y="1936931"/>
              <a:ext cx="79615" cy="93205"/>
            </a:xfrm>
            <a:custGeom>
              <a:rect b="b" l="l" r="r" t="t"/>
              <a:pathLst>
                <a:path extrusionOk="0" h="2126" w="1816">
                  <a:moveTo>
                    <a:pt x="670" y="1"/>
                  </a:moveTo>
                  <a:cubicBezTo>
                    <a:pt x="592" y="1"/>
                    <a:pt x="518" y="18"/>
                    <a:pt x="455" y="56"/>
                  </a:cubicBezTo>
                  <a:cubicBezTo>
                    <a:pt x="394" y="86"/>
                    <a:pt x="334" y="116"/>
                    <a:pt x="273" y="177"/>
                  </a:cubicBezTo>
                  <a:cubicBezTo>
                    <a:pt x="61" y="388"/>
                    <a:pt x="1" y="721"/>
                    <a:pt x="1" y="1054"/>
                  </a:cubicBezTo>
                  <a:cubicBezTo>
                    <a:pt x="31" y="1175"/>
                    <a:pt x="31" y="1296"/>
                    <a:pt x="61" y="1417"/>
                  </a:cubicBezTo>
                  <a:cubicBezTo>
                    <a:pt x="112" y="1771"/>
                    <a:pt x="226" y="2125"/>
                    <a:pt x="563" y="2125"/>
                  </a:cubicBezTo>
                  <a:cubicBezTo>
                    <a:pt x="629" y="2125"/>
                    <a:pt x="703" y="2112"/>
                    <a:pt x="787" y="2082"/>
                  </a:cubicBezTo>
                  <a:cubicBezTo>
                    <a:pt x="1664" y="1779"/>
                    <a:pt x="1816" y="509"/>
                    <a:pt x="999" y="86"/>
                  </a:cubicBezTo>
                  <a:cubicBezTo>
                    <a:pt x="893" y="33"/>
                    <a:pt x="778" y="1"/>
                    <a:pt x="67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6"/>
            <p:cNvSpPr/>
            <p:nvPr/>
          </p:nvSpPr>
          <p:spPr>
            <a:xfrm>
              <a:off x="8139916" y="3514528"/>
              <a:ext cx="22578" cy="555637"/>
            </a:xfrm>
            <a:custGeom>
              <a:rect b="b" l="l" r="r" t="t"/>
              <a:pathLst>
                <a:path extrusionOk="0" h="12674" w="515">
                  <a:moveTo>
                    <a:pt x="0" y="1"/>
                  </a:moveTo>
                  <a:lnTo>
                    <a:pt x="0" y="12673"/>
                  </a:lnTo>
                  <a:lnTo>
                    <a:pt x="515" y="12673"/>
                  </a:lnTo>
                  <a:lnTo>
                    <a:pt x="51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a:off x="7889324" y="4070117"/>
              <a:ext cx="531743" cy="141912"/>
            </a:xfrm>
            <a:custGeom>
              <a:rect b="b" l="l" r="r" t="t"/>
              <a:pathLst>
                <a:path extrusionOk="0" fill="none" h="3237" w="12129">
                  <a:moveTo>
                    <a:pt x="12128" y="3236"/>
                  </a:moveTo>
                  <a:cubicBezTo>
                    <a:pt x="12128" y="938"/>
                    <a:pt x="8075" y="0"/>
                    <a:pt x="6049" y="0"/>
                  </a:cubicBezTo>
                  <a:cubicBezTo>
                    <a:pt x="3660" y="0"/>
                    <a:pt x="0" y="877"/>
                    <a:pt x="0" y="3236"/>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8151840" y="4072747"/>
              <a:ext cx="44" cy="165805"/>
            </a:xfrm>
            <a:custGeom>
              <a:rect b="b" l="l" r="r" t="t"/>
              <a:pathLst>
                <a:path extrusionOk="0" fill="none" h="3782" w="1">
                  <a:moveTo>
                    <a:pt x="1" y="3781"/>
                  </a:moveTo>
                  <a:lnTo>
                    <a:pt x="1" y="1"/>
                  </a:ln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7845571" y="4192081"/>
              <a:ext cx="87550" cy="87550"/>
            </a:xfrm>
            <a:custGeom>
              <a:rect b="b" l="l" r="r" t="t"/>
              <a:pathLst>
                <a:path extrusionOk="0" h="1997" w="1997">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8109403" y="4192081"/>
              <a:ext cx="86235" cy="87550"/>
            </a:xfrm>
            <a:custGeom>
              <a:rect b="b" l="l" r="r" t="t"/>
              <a:pathLst>
                <a:path extrusionOk="0" h="1997" w="1967">
                  <a:moveTo>
                    <a:pt x="999" y="1"/>
                  </a:moveTo>
                  <a:cubicBezTo>
                    <a:pt x="424" y="1"/>
                    <a:pt x="1" y="454"/>
                    <a:pt x="1" y="999"/>
                  </a:cubicBezTo>
                  <a:cubicBezTo>
                    <a:pt x="1" y="1543"/>
                    <a:pt x="424" y="1997"/>
                    <a:pt x="999" y="1997"/>
                  </a:cubicBezTo>
                  <a:cubicBezTo>
                    <a:pt x="1543" y="1997"/>
                    <a:pt x="1967" y="1543"/>
                    <a:pt x="1967" y="999"/>
                  </a:cubicBezTo>
                  <a:cubicBezTo>
                    <a:pt x="1967" y="454"/>
                    <a:pt x="1543" y="1"/>
                    <a:pt x="9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8371963" y="4192081"/>
              <a:ext cx="87550" cy="87550"/>
            </a:xfrm>
            <a:custGeom>
              <a:rect b="b" l="l" r="r" t="t"/>
              <a:pathLst>
                <a:path extrusionOk="0" h="1997" w="1997">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7626764" y="2697387"/>
              <a:ext cx="672297" cy="310611"/>
            </a:xfrm>
            <a:custGeom>
              <a:rect b="b" l="l" r="r" t="t"/>
              <a:pathLst>
                <a:path extrusionOk="0" h="7085" w="15335">
                  <a:moveTo>
                    <a:pt x="13432" y="0"/>
                  </a:moveTo>
                  <a:cubicBezTo>
                    <a:pt x="11760" y="0"/>
                    <a:pt x="9833" y="2333"/>
                    <a:pt x="8772" y="3064"/>
                  </a:cubicBezTo>
                  <a:cubicBezTo>
                    <a:pt x="7532" y="3941"/>
                    <a:pt x="6019" y="4425"/>
                    <a:pt x="4598" y="4969"/>
                  </a:cubicBezTo>
                  <a:cubicBezTo>
                    <a:pt x="4326" y="5060"/>
                    <a:pt x="4023" y="5090"/>
                    <a:pt x="3721" y="5151"/>
                  </a:cubicBezTo>
                  <a:cubicBezTo>
                    <a:pt x="2904" y="5242"/>
                    <a:pt x="1574" y="5121"/>
                    <a:pt x="848" y="5484"/>
                  </a:cubicBezTo>
                  <a:cubicBezTo>
                    <a:pt x="394" y="5725"/>
                    <a:pt x="1" y="6784"/>
                    <a:pt x="848" y="6784"/>
                  </a:cubicBezTo>
                  <a:cubicBezTo>
                    <a:pt x="1550" y="6991"/>
                    <a:pt x="2253" y="7084"/>
                    <a:pt x="2965" y="7084"/>
                  </a:cubicBezTo>
                  <a:cubicBezTo>
                    <a:pt x="3296" y="7084"/>
                    <a:pt x="3628" y="7064"/>
                    <a:pt x="3963" y="7026"/>
                  </a:cubicBezTo>
                  <a:cubicBezTo>
                    <a:pt x="4417" y="6966"/>
                    <a:pt x="4870" y="6905"/>
                    <a:pt x="5354" y="6845"/>
                  </a:cubicBezTo>
                  <a:cubicBezTo>
                    <a:pt x="8137" y="6391"/>
                    <a:pt x="11645" y="5907"/>
                    <a:pt x="14034" y="4274"/>
                  </a:cubicBezTo>
                  <a:cubicBezTo>
                    <a:pt x="14579" y="3911"/>
                    <a:pt x="15123" y="3397"/>
                    <a:pt x="15244" y="2731"/>
                  </a:cubicBezTo>
                  <a:cubicBezTo>
                    <a:pt x="15335" y="2338"/>
                    <a:pt x="15274" y="1915"/>
                    <a:pt x="15153" y="1522"/>
                  </a:cubicBezTo>
                  <a:cubicBezTo>
                    <a:pt x="15093" y="1219"/>
                    <a:pt x="14972" y="886"/>
                    <a:pt x="14760" y="644"/>
                  </a:cubicBezTo>
                  <a:cubicBezTo>
                    <a:pt x="14354" y="185"/>
                    <a:pt x="13903" y="0"/>
                    <a:pt x="1343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7898574" y="1645831"/>
              <a:ext cx="234767" cy="209778"/>
            </a:xfrm>
            <a:custGeom>
              <a:rect b="b" l="l" r="r" t="t"/>
              <a:pathLst>
                <a:path extrusionOk="0" h="4785" w="5355">
                  <a:moveTo>
                    <a:pt x="2353" y="0"/>
                  </a:moveTo>
                  <a:cubicBezTo>
                    <a:pt x="2105" y="0"/>
                    <a:pt x="1861" y="34"/>
                    <a:pt x="1634" y="102"/>
                  </a:cubicBezTo>
                  <a:cubicBezTo>
                    <a:pt x="1090" y="253"/>
                    <a:pt x="576" y="647"/>
                    <a:pt x="273" y="1161"/>
                  </a:cubicBezTo>
                  <a:cubicBezTo>
                    <a:pt x="92" y="1494"/>
                    <a:pt x="1" y="1887"/>
                    <a:pt x="1" y="2250"/>
                  </a:cubicBezTo>
                  <a:cubicBezTo>
                    <a:pt x="61" y="3217"/>
                    <a:pt x="878" y="3943"/>
                    <a:pt x="1725" y="4427"/>
                  </a:cubicBezTo>
                  <a:cubicBezTo>
                    <a:pt x="2136" y="4664"/>
                    <a:pt x="2596" y="4785"/>
                    <a:pt x="3044" y="4785"/>
                  </a:cubicBezTo>
                  <a:cubicBezTo>
                    <a:pt x="3915" y="4785"/>
                    <a:pt x="4743" y="4327"/>
                    <a:pt x="5082" y="3369"/>
                  </a:cubicBezTo>
                  <a:cubicBezTo>
                    <a:pt x="5354" y="2613"/>
                    <a:pt x="5173" y="1735"/>
                    <a:pt x="4689" y="1100"/>
                  </a:cubicBezTo>
                  <a:cubicBezTo>
                    <a:pt x="4175" y="465"/>
                    <a:pt x="3388" y="72"/>
                    <a:pt x="2602" y="12"/>
                  </a:cubicBezTo>
                  <a:cubicBezTo>
                    <a:pt x="2519" y="4"/>
                    <a:pt x="2436" y="0"/>
                    <a:pt x="23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7743467" y="2183314"/>
              <a:ext cx="326218" cy="156555"/>
            </a:xfrm>
            <a:custGeom>
              <a:rect b="b" l="l" r="r" t="t"/>
              <a:pathLst>
                <a:path extrusionOk="0" h="3571" w="7441">
                  <a:moveTo>
                    <a:pt x="968" y="1"/>
                  </a:moveTo>
                  <a:cubicBezTo>
                    <a:pt x="817" y="31"/>
                    <a:pt x="666" y="91"/>
                    <a:pt x="514" y="121"/>
                  </a:cubicBezTo>
                  <a:cubicBezTo>
                    <a:pt x="333" y="182"/>
                    <a:pt x="152" y="273"/>
                    <a:pt x="0" y="394"/>
                  </a:cubicBezTo>
                  <a:cubicBezTo>
                    <a:pt x="212" y="1089"/>
                    <a:pt x="545" y="1724"/>
                    <a:pt x="998" y="2299"/>
                  </a:cubicBezTo>
                  <a:cubicBezTo>
                    <a:pt x="1543" y="2934"/>
                    <a:pt x="2359" y="3509"/>
                    <a:pt x="3236" y="3569"/>
                  </a:cubicBezTo>
                  <a:cubicBezTo>
                    <a:pt x="3261" y="3570"/>
                    <a:pt x="3286" y="3571"/>
                    <a:pt x="3311" y="3571"/>
                  </a:cubicBezTo>
                  <a:cubicBezTo>
                    <a:pt x="4173" y="3571"/>
                    <a:pt x="5190" y="3069"/>
                    <a:pt x="5807" y="2511"/>
                  </a:cubicBezTo>
                  <a:cubicBezTo>
                    <a:pt x="6170" y="2178"/>
                    <a:pt x="6473" y="1785"/>
                    <a:pt x="6745" y="1392"/>
                  </a:cubicBezTo>
                  <a:cubicBezTo>
                    <a:pt x="6896" y="1210"/>
                    <a:pt x="7017" y="999"/>
                    <a:pt x="7168" y="787"/>
                  </a:cubicBezTo>
                  <a:cubicBezTo>
                    <a:pt x="7229" y="636"/>
                    <a:pt x="7319" y="394"/>
                    <a:pt x="7440" y="303"/>
                  </a:cubicBezTo>
                  <a:cubicBezTo>
                    <a:pt x="7289" y="212"/>
                    <a:pt x="7108" y="152"/>
                    <a:pt x="6957" y="121"/>
                  </a:cubicBezTo>
                  <a:cubicBezTo>
                    <a:pt x="6775" y="61"/>
                    <a:pt x="6594" y="61"/>
                    <a:pt x="6442" y="1"/>
                  </a:cubicBezTo>
                  <a:cubicBezTo>
                    <a:pt x="6019" y="515"/>
                    <a:pt x="5717" y="1120"/>
                    <a:pt x="5233" y="1603"/>
                  </a:cubicBezTo>
                  <a:cubicBezTo>
                    <a:pt x="4779" y="2087"/>
                    <a:pt x="4023" y="2511"/>
                    <a:pt x="3357" y="2511"/>
                  </a:cubicBezTo>
                  <a:cubicBezTo>
                    <a:pt x="3340" y="2512"/>
                    <a:pt x="3322" y="2512"/>
                    <a:pt x="3304" y="2512"/>
                  </a:cubicBezTo>
                  <a:cubicBezTo>
                    <a:pt x="2660" y="2512"/>
                    <a:pt x="2077" y="1984"/>
                    <a:pt x="1694" y="1513"/>
                  </a:cubicBezTo>
                  <a:cubicBezTo>
                    <a:pt x="1361" y="1059"/>
                    <a:pt x="1119" y="545"/>
                    <a:pt x="9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8059030" y="2233380"/>
              <a:ext cx="308989" cy="601012"/>
            </a:xfrm>
            <a:custGeom>
              <a:rect b="b" l="l" r="r" t="t"/>
              <a:pathLst>
                <a:path extrusionOk="0" h="13709" w="7048">
                  <a:moveTo>
                    <a:pt x="1445" y="0"/>
                  </a:moveTo>
                  <a:cubicBezTo>
                    <a:pt x="744" y="0"/>
                    <a:pt x="168" y="421"/>
                    <a:pt x="61" y="1550"/>
                  </a:cubicBezTo>
                  <a:cubicBezTo>
                    <a:pt x="1" y="2125"/>
                    <a:pt x="152" y="2700"/>
                    <a:pt x="333" y="3244"/>
                  </a:cubicBezTo>
                  <a:cubicBezTo>
                    <a:pt x="968" y="5543"/>
                    <a:pt x="2360" y="8416"/>
                    <a:pt x="1513" y="10866"/>
                  </a:cubicBezTo>
                  <a:cubicBezTo>
                    <a:pt x="1513" y="10896"/>
                    <a:pt x="1482" y="10926"/>
                    <a:pt x="1482" y="10956"/>
                  </a:cubicBezTo>
                  <a:cubicBezTo>
                    <a:pt x="1997" y="11107"/>
                    <a:pt x="2481" y="11289"/>
                    <a:pt x="2934" y="11531"/>
                  </a:cubicBezTo>
                  <a:cubicBezTo>
                    <a:pt x="3932" y="12015"/>
                    <a:pt x="4840" y="12741"/>
                    <a:pt x="5384" y="13708"/>
                  </a:cubicBezTo>
                  <a:cubicBezTo>
                    <a:pt x="6836" y="12257"/>
                    <a:pt x="7047" y="10170"/>
                    <a:pt x="6775" y="8234"/>
                  </a:cubicBezTo>
                  <a:cubicBezTo>
                    <a:pt x="6745" y="7992"/>
                    <a:pt x="6685" y="7750"/>
                    <a:pt x="6654" y="7539"/>
                  </a:cubicBezTo>
                  <a:cubicBezTo>
                    <a:pt x="6110" y="5119"/>
                    <a:pt x="5354" y="2609"/>
                    <a:pt x="3539" y="945"/>
                  </a:cubicBezTo>
                  <a:cubicBezTo>
                    <a:pt x="2940" y="406"/>
                    <a:pt x="2133" y="0"/>
                    <a:pt x="14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8093489" y="2692476"/>
              <a:ext cx="225473" cy="167121"/>
            </a:xfrm>
            <a:custGeom>
              <a:rect b="b" l="l" r="r" t="t"/>
              <a:pathLst>
                <a:path extrusionOk="0" h="3812" w="5143">
                  <a:moveTo>
                    <a:pt x="908" y="0"/>
                  </a:moveTo>
                  <a:cubicBezTo>
                    <a:pt x="636" y="333"/>
                    <a:pt x="334" y="635"/>
                    <a:pt x="1" y="938"/>
                  </a:cubicBezTo>
                  <a:cubicBezTo>
                    <a:pt x="1" y="938"/>
                    <a:pt x="1" y="968"/>
                    <a:pt x="31" y="968"/>
                  </a:cubicBezTo>
                  <a:cubicBezTo>
                    <a:pt x="213" y="1240"/>
                    <a:pt x="455" y="1331"/>
                    <a:pt x="727" y="1452"/>
                  </a:cubicBezTo>
                  <a:lnTo>
                    <a:pt x="848" y="1513"/>
                  </a:lnTo>
                  <a:cubicBezTo>
                    <a:pt x="878" y="1543"/>
                    <a:pt x="908" y="1543"/>
                    <a:pt x="908" y="1543"/>
                  </a:cubicBezTo>
                  <a:lnTo>
                    <a:pt x="938" y="1543"/>
                  </a:lnTo>
                  <a:cubicBezTo>
                    <a:pt x="1029" y="1603"/>
                    <a:pt x="1150" y="1634"/>
                    <a:pt x="1241" y="1694"/>
                  </a:cubicBezTo>
                  <a:cubicBezTo>
                    <a:pt x="1634" y="1906"/>
                    <a:pt x="2027" y="2117"/>
                    <a:pt x="2420" y="2359"/>
                  </a:cubicBezTo>
                  <a:cubicBezTo>
                    <a:pt x="2783" y="2601"/>
                    <a:pt x="3146" y="2843"/>
                    <a:pt x="3479" y="3116"/>
                  </a:cubicBezTo>
                  <a:cubicBezTo>
                    <a:pt x="3751" y="3357"/>
                    <a:pt x="4114" y="3690"/>
                    <a:pt x="4477" y="3811"/>
                  </a:cubicBezTo>
                  <a:cubicBezTo>
                    <a:pt x="4689" y="3599"/>
                    <a:pt x="4900" y="3357"/>
                    <a:pt x="5142" y="3146"/>
                  </a:cubicBezTo>
                  <a:cubicBezTo>
                    <a:pt x="5052" y="2934"/>
                    <a:pt x="4870" y="2722"/>
                    <a:pt x="4749" y="2571"/>
                  </a:cubicBezTo>
                  <a:cubicBezTo>
                    <a:pt x="4598" y="2390"/>
                    <a:pt x="4417" y="2238"/>
                    <a:pt x="4265" y="2087"/>
                  </a:cubicBezTo>
                  <a:cubicBezTo>
                    <a:pt x="3872" y="1755"/>
                    <a:pt x="3449" y="1422"/>
                    <a:pt x="3056" y="1150"/>
                  </a:cubicBezTo>
                  <a:cubicBezTo>
                    <a:pt x="2662" y="877"/>
                    <a:pt x="2269" y="635"/>
                    <a:pt x="1846" y="424"/>
                  </a:cubicBezTo>
                  <a:cubicBezTo>
                    <a:pt x="1664" y="333"/>
                    <a:pt x="1453" y="212"/>
                    <a:pt x="1241" y="121"/>
                  </a:cubicBezTo>
                  <a:cubicBezTo>
                    <a:pt x="1150" y="91"/>
                    <a:pt x="1029" y="31"/>
                    <a:pt x="90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4907300" y="3851310"/>
              <a:ext cx="590095" cy="328893"/>
            </a:xfrm>
            <a:custGeom>
              <a:rect b="b" l="l" r="r" t="t"/>
              <a:pathLst>
                <a:path extrusionOk="0" fill="none" h="7502" w="13460">
                  <a:moveTo>
                    <a:pt x="0" y="1"/>
                  </a:moveTo>
                  <a:cubicBezTo>
                    <a:pt x="152" y="92"/>
                    <a:pt x="13459" y="7501"/>
                    <a:pt x="13459" y="7501"/>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4834350" y="3810231"/>
              <a:ext cx="624598" cy="385885"/>
            </a:xfrm>
            <a:custGeom>
              <a:rect b="b" l="l" r="r" t="t"/>
              <a:pathLst>
                <a:path extrusionOk="0" fill="none" h="8802" w="14247">
                  <a:moveTo>
                    <a:pt x="14246" y="0"/>
                  </a:moveTo>
                  <a:lnTo>
                    <a:pt x="1" y="8801"/>
                  </a:ln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4807870" y="3510582"/>
              <a:ext cx="706755" cy="831394"/>
            </a:xfrm>
            <a:custGeom>
              <a:rect b="b" l="l" r="r" t="t"/>
              <a:pathLst>
                <a:path extrusionOk="0" fill="none" h="18964" w="16121">
                  <a:moveTo>
                    <a:pt x="0" y="18691"/>
                  </a:moveTo>
                  <a:lnTo>
                    <a:pt x="3871" y="0"/>
                  </a:lnTo>
                  <a:lnTo>
                    <a:pt x="14124" y="1028"/>
                  </a:lnTo>
                  <a:lnTo>
                    <a:pt x="16120" y="18963"/>
                  </a:ln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5831456" y="2758763"/>
              <a:ext cx="258616" cy="511927"/>
            </a:xfrm>
            <a:custGeom>
              <a:rect b="b" l="l" r="r" t="t"/>
              <a:pathLst>
                <a:path extrusionOk="0" h="11677" w="5899">
                  <a:moveTo>
                    <a:pt x="3201" y="0"/>
                  </a:moveTo>
                  <a:cubicBezTo>
                    <a:pt x="2711" y="0"/>
                    <a:pt x="2220" y="144"/>
                    <a:pt x="1815" y="424"/>
                  </a:cubicBezTo>
                  <a:cubicBezTo>
                    <a:pt x="1120" y="878"/>
                    <a:pt x="727" y="1664"/>
                    <a:pt x="515" y="2481"/>
                  </a:cubicBezTo>
                  <a:cubicBezTo>
                    <a:pt x="212" y="3630"/>
                    <a:pt x="243" y="4688"/>
                    <a:pt x="243" y="5838"/>
                  </a:cubicBezTo>
                  <a:cubicBezTo>
                    <a:pt x="212" y="7592"/>
                    <a:pt x="333" y="9528"/>
                    <a:pt x="1" y="11251"/>
                  </a:cubicBezTo>
                  <a:cubicBezTo>
                    <a:pt x="293" y="11281"/>
                    <a:pt x="3292" y="11676"/>
                    <a:pt x="3498" y="11676"/>
                  </a:cubicBezTo>
                  <a:cubicBezTo>
                    <a:pt x="3505" y="11676"/>
                    <a:pt x="3509" y="11676"/>
                    <a:pt x="3509" y="11675"/>
                  </a:cubicBezTo>
                  <a:cubicBezTo>
                    <a:pt x="4084" y="10253"/>
                    <a:pt x="4598" y="8802"/>
                    <a:pt x="5021" y="7320"/>
                  </a:cubicBezTo>
                  <a:cubicBezTo>
                    <a:pt x="5445" y="5959"/>
                    <a:pt x="5898" y="4386"/>
                    <a:pt x="5808" y="2934"/>
                  </a:cubicBezTo>
                  <a:cubicBezTo>
                    <a:pt x="5747" y="1966"/>
                    <a:pt x="5324" y="938"/>
                    <a:pt x="4507" y="394"/>
                  </a:cubicBezTo>
                  <a:cubicBezTo>
                    <a:pt x="4125" y="129"/>
                    <a:pt x="3664" y="0"/>
                    <a:pt x="320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5826151" y="3706812"/>
              <a:ext cx="273215" cy="552962"/>
            </a:xfrm>
            <a:custGeom>
              <a:rect b="b" l="l" r="r" t="t"/>
              <a:pathLst>
                <a:path extrusionOk="0" h="12613" w="6232">
                  <a:moveTo>
                    <a:pt x="5657" y="0"/>
                  </a:moveTo>
                  <a:cubicBezTo>
                    <a:pt x="4749" y="363"/>
                    <a:pt x="4296" y="424"/>
                    <a:pt x="3388" y="696"/>
                  </a:cubicBezTo>
                  <a:cubicBezTo>
                    <a:pt x="2269" y="998"/>
                    <a:pt x="1150" y="1301"/>
                    <a:pt x="1" y="1543"/>
                  </a:cubicBezTo>
                  <a:cubicBezTo>
                    <a:pt x="575" y="3569"/>
                    <a:pt x="1090" y="5323"/>
                    <a:pt x="1211" y="5686"/>
                  </a:cubicBezTo>
                  <a:cubicBezTo>
                    <a:pt x="1725" y="7229"/>
                    <a:pt x="2088" y="11191"/>
                    <a:pt x="2995" y="12612"/>
                  </a:cubicBezTo>
                  <a:cubicBezTo>
                    <a:pt x="4175" y="12582"/>
                    <a:pt x="5052" y="12158"/>
                    <a:pt x="6201" y="12038"/>
                  </a:cubicBezTo>
                  <a:cubicBezTo>
                    <a:pt x="6231" y="10888"/>
                    <a:pt x="5657" y="4053"/>
                    <a:pt x="565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4634131" y="2385813"/>
              <a:ext cx="1323330" cy="1272870"/>
            </a:xfrm>
            <a:custGeom>
              <a:rect b="b" l="l" r="r" t="t"/>
              <a:pathLst>
                <a:path extrusionOk="0" h="29034" w="30185">
                  <a:moveTo>
                    <a:pt x="6721" y="1"/>
                  </a:moveTo>
                  <a:cubicBezTo>
                    <a:pt x="6104" y="1"/>
                    <a:pt x="5492" y="84"/>
                    <a:pt x="4901" y="281"/>
                  </a:cubicBezTo>
                  <a:cubicBezTo>
                    <a:pt x="2481" y="1067"/>
                    <a:pt x="1060" y="3638"/>
                    <a:pt x="636" y="6118"/>
                  </a:cubicBezTo>
                  <a:cubicBezTo>
                    <a:pt x="1" y="9990"/>
                    <a:pt x="455" y="14738"/>
                    <a:pt x="1664" y="18488"/>
                  </a:cubicBezTo>
                  <a:cubicBezTo>
                    <a:pt x="2814" y="22057"/>
                    <a:pt x="5747" y="25868"/>
                    <a:pt x="9377" y="27138"/>
                  </a:cubicBezTo>
                  <a:cubicBezTo>
                    <a:pt x="10949" y="27682"/>
                    <a:pt x="12552" y="28106"/>
                    <a:pt x="14186" y="28408"/>
                  </a:cubicBezTo>
                  <a:cubicBezTo>
                    <a:pt x="16329" y="28825"/>
                    <a:pt x="18512" y="29034"/>
                    <a:pt x="20691" y="29034"/>
                  </a:cubicBezTo>
                  <a:cubicBezTo>
                    <a:pt x="21832" y="29034"/>
                    <a:pt x="22973" y="28976"/>
                    <a:pt x="24106" y="28862"/>
                  </a:cubicBezTo>
                  <a:cubicBezTo>
                    <a:pt x="26374" y="28620"/>
                    <a:pt x="28431" y="28257"/>
                    <a:pt x="29520" y="26049"/>
                  </a:cubicBezTo>
                  <a:cubicBezTo>
                    <a:pt x="30034" y="24930"/>
                    <a:pt x="30185" y="23630"/>
                    <a:pt x="29852" y="22450"/>
                  </a:cubicBezTo>
                  <a:cubicBezTo>
                    <a:pt x="29036" y="19486"/>
                    <a:pt x="26435" y="19093"/>
                    <a:pt x="24106" y="17762"/>
                  </a:cubicBezTo>
                  <a:cubicBezTo>
                    <a:pt x="21686" y="16371"/>
                    <a:pt x="19569" y="14375"/>
                    <a:pt x="18117" y="11955"/>
                  </a:cubicBezTo>
                  <a:cubicBezTo>
                    <a:pt x="16756" y="9717"/>
                    <a:pt x="15970" y="7207"/>
                    <a:pt x="14881" y="4848"/>
                  </a:cubicBezTo>
                  <a:cubicBezTo>
                    <a:pt x="13853" y="2640"/>
                    <a:pt x="12552" y="1521"/>
                    <a:pt x="10224" y="705"/>
                  </a:cubicBezTo>
                  <a:cubicBezTo>
                    <a:pt x="9110" y="307"/>
                    <a:pt x="7906" y="1"/>
                    <a:pt x="672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5807607" y="3228644"/>
              <a:ext cx="409735" cy="191496"/>
            </a:xfrm>
            <a:custGeom>
              <a:rect b="b" l="l" r="r" t="t"/>
              <a:pathLst>
                <a:path extrusionOk="0" h="4368" w="9346">
                  <a:moveTo>
                    <a:pt x="1784" y="1"/>
                  </a:moveTo>
                  <a:cubicBezTo>
                    <a:pt x="1439" y="1"/>
                    <a:pt x="1101" y="131"/>
                    <a:pt x="787" y="473"/>
                  </a:cubicBezTo>
                  <a:cubicBezTo>
                    <a:pt x="152" y="1169"/>
                    <a:pt x="61" y="2318"/>
                    <a:pt x="0" y="3225"/>
                  </a:cubicBezTo>
                  <a:cubicBezTo>
                    <a:pt x="575" y="3255"/>
                    <a:pt x="1119" y="3346"/>
                    <a:pt x="1694" y="3467"/>
                  </a:cubicBezTo>
                  <a:cubicBezTo>
                    <a:pt x="2995" y="3770"/>
                    <a:pt x="4356" y="3921"/>
                    <a:pt x="5686" y="4102"/>
                  </a:cubicBezTo>
                  <a:cubicBezTo>
                    <a:pt x="6131" y="4180"/>
                    <a:pt x="6883" y="4368"/>
                    <a:pt x="7542" y="4368"/>
                  </a:cubicBezTo>
                  <a:cubicBezTo>
                    <a:pt x="7915" y="4368"/>
                    <a:pt x="8259" y="4307"/>
                    <a:pt x="8499" y="4133"/>
                  </a:cubicBezTo>
                  <a:cubicBezTo>
                    <a:pt x="9346" y="3497"/>
                    <a:pt x="7955" y="3134"/>
                    <a:pt x="7350" y="2802"/>
                  </a:cubicBezTo>
                  <a:cubicBezTo>
                    <a:pt x="6261" y="2197"/>
                    <a:pt x="5172" y="1622"/>
                    <a:pt x="4083" y="1048"/>
                  </a:cubicBezTo>
                  <a:cubicBezTo>
                    <a:pt x="3391" y="670"/>
                    <a:pt x="2567" y="1"/>
                    <a:pt x="17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4813131" y="2205059"/>
              <a:ext cx="731964" cy="969361"/>
            </a:xfrm>
            <a:custGeom>
              <a:rect b="b" l="l" r="r" t="t"/>
              <a:pathLst>
                <a:path extrusionOk="0" h="22111" w="16696">
                  <a:moveTo>
                    <a:pt x="8626" y="1"/>
                  </a:moveTo>
                  <a:cubicBezTo>
                    <a:pt x="8430" y="1"/>
                    <a:pt x="8236" y="13"/>
                    <a:pt x="8046" y="49"/>
                  </a:cubicBezTo>
                  <a:cubicBezTo>
                    <a:pt x="7441" y="170"/>
                    <a:pt x="6897" y="442"/>
                    <a:pt x="6352" y="775"/>
                  </a:cubicBezTo>
                  <a:cubicBezTo>
                    <a:pt x="3570" y="2438"/>
                    <a:pt x="3237" y="5130"/>
                    <a:pt x="2390" y="8033"/>
                  </a:cubicBezTo>
                  <a:cubicBezTo>
                    <a:pt x="1967" y="9485"/>
                    <a:pt x="1302" y="10876"/>
                    <a:pt x="908" y="12328"/>
                  </a:cubicBezTo>
                  <a:cubicBezTo>
                    <a:pt x="1" y="15413"/>
                    <a:pt x="1211" y="18407"/>
                    <a:pt x="2209" y="21311"/>
                  </a:cubicBezTo>
                  <a:cubicBezTo>
                    <a:pt x="2330" y="21674"/>
                    <a:pt x="2421" y="21916"/>
                    <a:pt x="2511" y="22097"/>
                  </a:cubicBezTo>
                  <a:cubicBezTo>
                    <a:pt x="2693" y="22087"/>
                    <a:pt x="2871" y="22084"/>
                    <a:pt x="3048" y="22084"/>
                  </a:cubicBezTo>
                  <a:cubicBezTo>
                    <a:pt x="3402" y="22084"/>
                    <a:pt x="3751" y="22097"/>
                    <a:pt x="4114" y="22097"/>
                  </a:cubicBezTo>
                  <a:cubicBezTo>
                    <a:pt x="4462" y="22105"/>
                    <a:pt x="4812" y="22110"/>
                    <a:pt x="5162" y="22110"/>
                  </a:cubicBezTo>
                  <a:cubicBezTo>
                    <a:pt x="6212" y="22110"/>
                    <a:pt x="7267" y="22059"/>
                    <a:pt x="8288" y="21855"/>
                  </a:cubicBezTo>
                  <a:cubicBezTo>
                    <a:pt x="9498" y="21583"/>
                    <a:pt x="10677" y="21220"/>
                    <a:pt x="11827" y="20827"/>
                  </a:cubicBezTo>
                  <a:cubicBezTo>
                    <a:pt x="13611" y="20192"/>
                    <a:pt x="15274" y="19768"/>
                    <a:pt x="15123" y="17591"/>
                  </a:cubicBezTo>
                  <a:cubicBezTo>
                    <a:pt x="14972" y="14778"/>
                    <a:pt x="14639" y="11239"/>
                    <a:pt x="15426" y="8517"/>
                  </a:cubicBezTo>
                  <a:cubicBezTo>
                    <a:pt x="15758" y="7398"/>
                    <a:pt x="15910" y="6582"/>
                    <a:pt x="16394" y="5553"/>
                  </a:cubicBezTo>
                  <a:cubicBezTo>
                    <a:pt x="16514" y="5251"/>
                    <a:pt x="16666" y="4948"/>
                    <a:pt x="16666" y="4646"/>
                  </a:cubicBezTo>
                  <a:cubicBezTo>
                    <a:pt x="16696" y="4404"/>
                    <a:pt x="16635" y="4192"/>
                    <a:pt x="16605" y="3981"/>
                  </a:cubicBezTo>
                  <a:cubicBezTo>
                    <a:pt x="15698" y="382"/>
                    <a:pt x="12704" y="351"/>
                    <a:pt x="9528" y="49"/>
                  </a:cubicBezTo>
                  <a:cubicBezTo>
                    <a:pt x="9234" y="31"/>
                    <a:pt x="8929" y="1"/>
                    <a:pt x="862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5929571" y="4151792"/>
              <a:ext cx="424378" cy="178826"/>
            </a:xfrm>
            <a:custGeom>
              <a:rect b="b" l="l" r="r" t="t"/>
              <a:pathLst>
                <a:path extrusionOk="0" h="4079" w="9680">
                  <a:moveTo>
                    <a:pt x="3822" y="0"/>
                  </a:moveTo>
                  <a:cubicBezTo>
                    <a:pt x="3799" y="0"/>
                    <a:pt x="3775" y="4"/>
                    <a:pt x="3751" y="12"/>
                  </a:cubicBezTo>
                  <a:cubicBezTo>
                    <a:pt x="3691" y="43"/>
                    <a:pt x="3660" y="73"/>
                    <a:pt x="3630" y="133"/>
                  </a:cubicBezTo>
                  <a:cubicBezTo>
                    <a:pt x="3207" y="527"/>
                    <a:pt x="2753" y="889"/>
                    <a:pt x="2239" y="1192"/>
                  </a:cubicBezTo>
                  <a:cubicBezTo>
                    <a:pt x="1994" y="1305"/>
                    <a:pt x="1726" y="1336"/>
                    <a:pt x="1457" y="1336"/>
                  </a:cubicBezTo>
                  <a:cubicBezTo>
                    <a:pt x="1293" y="1336"/>
                    <a:pt x="1129" y="1324"/>
                    <a:pt x="969" y="1313"/>
                  </a:cubicBezTo>
                  <a:cubicBezTo>
                    <a:pt x="736" y="1313"/>
                    <a:pt x="468" y="1223"/>
                    <a:pt x="218" y="1223"/>
                  </a:cubicBezTo>
                  <a:cubicBezTo>
                    <a:pt x="144" y="1223"/>
                    <a:pt x="71" y="1231"/>
                    <a:pt x="1" y="1252"/>
                  </a:cubicBezTo>
                  <a:cubicBezTo>
                    <a:pt x="182" y="2008"/>
                    <a:pt x="364" y="2855"/>
                    <a:pt x="666" y="3642"/>
                  </a:cubicBezTo>
                  <a:cubicBezTo>
                    <a:pt x="696" y="3702"/>
                    <a:pt x="727" y="3763"/>
                    <a:pt x="787" y="3823"/>
                  </a:cubicBezTo>
                  <a:cubicBezTo>
                    <a:pt x="878" y="3914"/>
                    <a:pt x="999" y="3914"/>
                    <a:pt x="1150" y="3944"/>
                  </a:cubicBezTo>
                  <a:cubicBezTo>
                    <a:pt x="2459" y="4011"/>
                    <a:pt x="3786" y="4078"/>
                    <a:pt x="5111" y="4078"/>
                  </a:cubicBezTo>
                  <a:cubicBezTo>
                    <a:pt x="6175" y="4078"/>
                    <a:pt x="7237" y="4035"/>
                    <a:pt x="8288" y="3914"/>
                  </a:cubicBezTo>
                  <a:cubicBezTo>
                    <a:pt x="8590" y="3884"/>
                    <a:pt x="8893" y="3853"/>
                    <a:pt x="9135" y="3642"/>
                  </a:cubicBezTo>
                  <a:cubicBezTo>
                    <a:pt x="9679" y="3218"/>
                    <a:pt x="9195" y="2613"/>
                    <a:pt x="8711" y="2432"/>
                  </a:cubicBezTo>
                  <a:cubicBezTo>
                    <a:pt x="7774" y="2099"/>
                    <a:pt x="6806" y="1948"/>
                    <a:pt x="5838" y="1646"/>
                  </a:cubicBezTo>
                  <a:cubicBezTo>
                    <a:pt x="5475" y="1555"/>
                    <a:pt x="4961" y="1434"/>
                    <a:pt x="4628" y="1222"/>
                  </a:cubicBezTo>
                  <a:cubicBezTo>
                    <a:pt x="4598" y="1222"/>
                    <a:pt x="4568" y="1222"/>
                    <a:pt x="4568" y="1192"/>
                  </a:cubicBezTo>
                  <a:cubicBezTo>
                    <a:pt x="4265" y="1010"/>
                    <a:pt x="4235" y="647"/>
                    <a:pt x="4144" y="315"/>
                  </a:cubicBezTo>
                  <a:cubicBezTo>
                    <a:pt x="4092" y="158"/>
                    <a:pt x="3972" y="0"/>
                    <a:pt x="38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5323652" y="2552976"/>
              <a:ext cx="704081" cy="707062"/>
            </a:xfrm>
            <a:custGeom>
              <a:rect b="b" l="l" r="r" t="t"/>
              <a:pathLst>
                <a:path extrusionOk="0" h="16128" w="16060">
                  <a:moveTo>
                    <a:pt x="14268" y="1"/>
                  </a:moveTo>
                  <a:cubicBezTo>
                    <a:pt x="13986" y="1"/>
                    <a:pt x="13705" y="15"/>
                    <a:pt x="13429" y="37"/>
                  </a:cubicBezTo>
                  <a:cubicBezTo>
                    <a:pt x="8317" y="370"/>
                    <a:pt x="5474" y="5904"/>
                    <a:pt x="3055" y="9685"/>
                  </a:cubicBezTo>
                  <a:cubicBezTo>
                    <a:pt x="2694" y="10256"/>
                    <a:pt x="598" y="12982"/>
                    <a:pt x="10" y="12982"/>
                  </a:cubicBezTo>
                  <a:cubicBezTo>
                    <a:pt x="6" y="12982"/>
                    <a:pt x="3" y="12982"/>
                    <a:pt x="0" y="12982"/>
                  </a:cubicBezTo>
                  <a:lnTo>
                    <a:pt x="0" y="12982"/>
                  </a:lnTo>
                  <a:cubicBezTo>
                    <a:pt x="1966" y="13133"/>
                    <a:pt x="3448" y="14101"/>
                    <a:pt x="5263" y="14645"/>
                  </a:cubicBezTo>
                  <a:cubicBezTo>
                    <a:pt x="6382" y="14978"/>
                    <a:pt x="7591" y="15976"/>
                    <a:pt x="8620" y="16127"/>
                  </a:cubicBezTo>
                  <a:cubicBezTo>
                    <a:pt x="8622" y="16127"/>
                    <a:pt x="8624" y="16127"/>
                    <a:pt x="8626" y="16127"/>
                  </a:cubicBezTo>
                  <a:cubicBezTo>
                    <a:pt x="8969" y="16127"/>
                    <a:pt x="10315" y="13645"/>
                    <a:pt x="10525" y="13314"/>
                  </a:cubicBezTo>
                  <a:cubicBezTo>
                    <a:pt x="11039" y="12467"/>
                    <a:pt x="11795" y="11469"/>
                    <a:pt x="11765" y="10441"/>
                  </a:cubicBezTo>
                  <a:cubicBezTo>
                    <a:pt x="11765" y="10229"/>
                    <a:pt x="11735" y="9987"/>
                    <a:pt x="11705" y="9776"/>
                  </a:cubicBezTo>
                  <a:cubicBezTo>
                    <a:pt x="11674" y="9382"/>
                    <a:pt x="11735" y="9019"/>
                    <a:pt x="12098" y="8868"/>
                  </a:cubicBezTo>
                  <a:cubicBezTo>
                    <a:pt x="12582" y="8687"/>
                    <a:pt x="12763" y="8959"/>
                    <a:pt x="13096" y="8415"/>
                  </a:cubicBezTo>
                  <a:cubicBezTo>
                    <a:pt x="13731" y="7417"/>
                    <a:pt x="14155" y="6146"/>
                    <a:pt x="14578" y="5027"/>
                  </a:cubicBezTo>
                  <a:cubicBezTo>
                    <a:pt x="15092" y="3696"/>
                    <a:pt x="16060" y="1942"/>
                    <a:pt x="15999" y="491"/>
                  </a:cubicBezTo>
                  <a:cubicBezTo>
                    <a:pt x="15999" y="430"/>
                    <a:pt x="15999" y="339"/>
                    <a:pt x="15969" y="279"/>
                  </a:cubicBezTo>
                  <a:cubicBezTo>
                    <a:pt x="15909" y="218"/>
                    <a:pt x="15818" y="188"/>
                    <a:pt x="15727" y="158"/>
                  </a:cubicBezTo>
                  <a:cubicBezTo>
                    <a:pt x="15248" y="43"/>
                    <a:pt x="14756" y="1"/>
                    <a:pt x="142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5766484" y="2483445"/>
              <a:ext cx="369971" cy="665764"/>
            </a:xfrm>
            <a:custGeom>
              <a:rect b="b" l="l" r="r" t="t"/>
              <a:pathLst>
                <a:path extrusionOk="0" h="15186" w="8439">
                  <a:moveTo>
                    <a:pt x="4085" y="0"/>
                  </a:moveTo>
                  <a:cubicBezTo>
                    <a:pt x="3266" y="0"/>
                    <a:pt x="2596" y="420"/>
                    <a:pt x="2088" y="1260"/>
                  </a:cubicBezTo>
                  <a:cubicBezTo>
                    <a:pt x="1362" y="2440"/>
                    <a:pt x="817" y="3317"/>
                    <a:pt x="848" y="4738"/>
                  </a:cubicBezTo>
                  <a:cubicBezTo>
                    <a:pt x="878" y="7460"/>
                    <a:pt x="1" y="10091"/>
                    <a:pt x="364" y="12783"/>
                  </a:cubicBezTo>
                  <a:cubicBezTo>
                    <a:pt x="424" y="13146"/>
                    <a:pt x="515" y="13539"/>
                    <a:pt x="757" y="13811"/>
                  </a:cubicBezTo>
                  <a:cubicBezTo>
                    <a:pt x="1029" y="14144"/>
                    <a:pt x="1453" y="14295"/>
                    <a:pt x="1846" y="14416"/>
                  </a:cubicBezTo>
                  <a:cubicBezTo>
                    <a:pt x="3207" y="14809"/>
                    <a:pt x="4598" y="15051"/>
                    <a:pt x="5989" y="15172"/>
                  </a:cubicBezTo>
                  <a:cubicBezTo>
                    <a:pt x="6087" y="15180"/>
                    <a:pt x="6190" y="15186"/>
                    <a:pt x="6292" y="15186"/>
                  </a:cubicBezTo>
                  <a:cubicBezTo>
                    <a:pt x="6598" y="15186"/>
                    <a:pt x="6904" y="15135"/>
                    <a:pt x="7108" y="14930"/>
                  </a:cubicBezTo>
                  <a:cubicBezTo>
                    <a:pt x="7259" y="14749"/>
                    <a:pt x="7320" y="14477"/>
                    <a:pt x="7350" y="14205"/>
                  </a:cubicBezTo>
                  <a:cubicBezTo>
                    <a:pt x="7471" y="13418"/>
                    <a:pt x="7592" y="12632"/>
                    <a:pt x="7713" y="11846"/>
                  </a:cubicBezTo>
                  <a:cubicBezTo>
                    <a:pt x="7985" y="9668"/>
                    <a:pt x="8227" y="7490"/>
                    <a:pt x="8318" y="5313"/>
                  </a:cubicBezTo>
                  <a:cubicBezTo>
                    <a:pt x="8439" y="3165"/>
                    <a:pt x="7199" y="897"/>
                    <a:pt x="5052" y="171"/>
                  </a:cubicBezTo>
                  <a:cubicBezTo>
                    <a:pt x="4710" y="57"/>
                    <a:pt x="4387" y="0"/>
                    <a:pt x="408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5229483" y="1903174"/>
              <a:ext cx="261246" cy="268831"/>
            </a:xfrm>
            <a:custGeom>
              <a:rect b="b" l="l" r="r" t="t"/>
              <a:pathLst>
                <a:path extrusionOk="0" h="6132" w="5959">
                  <a:moveTo>
                    <a:pt x="2851" y="0"/>
                  </a:moveTo>
                  <a:cubicBezTo>
                    <a:pt x="2724" y="0"/>
                    <a:pt x="2592" y="12"/>
                    <a:pt x="2451" y="39"/>
                  </a:cubicBezTo>
                  <a:cubicBezTo>
                    <a:pt x="1906" y="130"/>
                    <a:pt x="1362" y="402"/>
                    <a:pt x="999" y="856"/>
                  </a:cubicBezTo>
                  <a:cubicBezTo>
                    <a:pt x="908" y="977"/>
                    <a:pt x="817" y="1128"/>
                    <a:pt x="727" y="1249"/>
                  </a:cubicBezTo>
                  <a:cubicBezTo>
                    <a:pt x="545" y="1642"/>
                    <a:pt x="364" y="2035"/>
                    <a:pt x="243" y="2459"/>
                  </a:cubicBezTo>
                  <a:cubicBezTo>
                    <a:pt x="152" y="2822"/>
                    <a:pt x="91" y="3185"/>
                    <a:pt x="61" y="3548"/>
                  </a:cubicBezTo>
                  <a:cubicBezTo>
                    <a:pt x="31" y="3759"/>
                    <a:pt x="31" y="3941"/>
                    <a:pt x="31" y="4152"/>
                  </a:cubicBezTo>
                  <a:cubicBezTo>
                    <a:pt x="1" y="4425"/>
                    <a:pt x="545" y="4999"/>
                    <a:pt x="696" y="5211"/>
                  </a:cubicBezTo>
                  <a:cubicBezTo>
                    <a:pt x="969" y="5483"/>
                    <a:pt x="1271" y="5725"/>
                    <a:pt x="1664" y="5876"/>
                  </a:cubicBezTo>
                  <a:cubicBezTo>
                    <a:pt x="2077" y="6031"/>
                    <a:pt x="2496" y="6131"/>
                    <a:pt x="2901" y="6131"/>
                  </a:cubicBezTo>
                  <a:cubicBezTo>
                    <a:pt x="3446" y="6131"/>
                    <a:pt x="3966" y="5951"/>
                    <a:pt x="4416" y="5483"/>
                  </a:cubicBezTo>
                  <a:cubicBezTo>
                    <a:pt x="4749" y="5120"/>
                    <a:pt x="5021" y="4636"/>
                    <a:pt x="5203" y="4152"/>
                  </a:cubicBezTo>
                  <a:cubicBezTo>
                    <a:pt x="5536" y="3427"/>
                    <a:pt x="5959" y="1400"/>
                    <a:pt x="5777" y="614"/>
                  </a:cubicBezTo>
                  <a:cubicBezTo>
                    <a:pt x="5706" y="340"/>
                    <a:pt x="5546" y="268"/>
                    <a:pt x="5335" y="268"/>
                  </a:cubicBezTo>
                  <a:cubicBezTo>
                    <a:pt x="5099" y="268"/>
                    <a:pt x="4799" y="359"/>
                    <a:pt x="4490" y="359"/>
                  </a:cubicBezTo>
                  <a:cubicBezTo>
                    <a:pt x="4375" y="359"/>
                    <a:pt x="4259" y="346"/>
                    <a:pt x="4144" y="311"/>
                  </a:cubicBezTo>
                  <a:cubicBezTo>
                    <a:pt x="3674" y="147"/>
                    <a:pt x="3295" y="0"/>
                    <a:pt x="285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5184415" y="1858764"/>
              <a:ext cx="316924" cy="218195"/>
            </a:xfrm>
            <a:custGeom>
              <a:rect b="b" l="l" r="r" t="t"/>
              <a:pathLst>
                <a:path extrusionOk="0" h="4977" w="7229">
                  <a:moveTo>
                    <a:pt x="3830" y="1"/>
                  </a:moveTo>
                  <a:cubicBezTo>
                    <a:pt x="3075" y="1"/>
                    <a:pt x="2326" y="212"/>
                    <a:pt x="1694" y="689"/>
                  </a:cubicBezTo>
                  <a:cubicBezTo>
                    <a:pt x="1543" y="810"/>
                    <a:pt x="1392" y="931"/>
                    <a:pt x="1301" y="1082"/>
                  </a:cubicBezTo>
                  <a:cubicBezTo>
                    <a:pt x="1180" y="1264"/>
                    <a:pt x="1119" y="1445"/>
                    <a:pt x="1059" y="1627"/>
                  </a:cubicBezTo>
                  <a:cubicBezTo>
                    <a:pt x="847" y="2353"/>
                    <a:pt x="0" y="4500"/>
                    <a:pt x="1029" y="4923"/>
                  </a:cubicBezTo>
                  <a:cubicBezTo>
                    <a:pt x="1124" y="4959"/>
                    <a:pt x="1229" y="4976"/>
                    <a:pt x="1336" y="4976"/>
                  </a:cubicBezTo>
                  <a:cubicBezTo>
                    <a:pt x="1500" y="4976"/>
                    <a:pt x="1669" y="4936"/>
                    <a:pt x="1815" y="4863"/>
                  </a:cubicBezTo>
                  <a:cubicBezTo>
                    <a:pt x="2239" y="4651"/>
                    <a:pt x="2450" y="4288"/>
                    <a:pt x="2511" y="3835"/>
                  </a:cubicBezTo>
                  <a:cubicBezTo>
                    <a:pt x="2541" y="3683"/>
                    <a:pt x="2541" y="3532"/>
                    <a:pt x="2692" y="3472"/>
                  </a:cubicBezTo>
                  <a:cubicBezTo>
                    <a:pt x="2721" y="3457"/>
                    <a:pt x="2750" y="3451"/>
                    <a:pt x="2780" y="3451"/>
                  </a:cubicBezTo>
                  <a:cubicBezTo>
                    <a:pt x="2873" y="3451"/>
                    <a:pt x="2971" y="3509"/>
                    <a:pt x="3085" y="3532"/>
                  </a:cubicBezTo>
                  <a:cubicBezTo>
                    <a:pt x="3112" y="3539"/>
                    <a:pt x="3137" y="3542"/>
                    <a:pt x="3162" y="3542"/>
                  </a:cubicBezTo>
                  <a:cubicBezTo>
                    <a:pt x="3487" y="3542"/>
                    <a:pt x="3736" y="3031"/>
                    <a:pt x="3932" y="2806"/>
                  </a:cubicBezTo>
                  <a:cubicBezTo>
                    <a:pt x="3993" y="2716"/>
                    <a:pt x="4053" y="2655"/>
                    <a:pt x="4144" y="2595"/>
                  </a:cubicBezTo>
                  <a:cubicBezTo>
                    <a:pt x="4179" y="2586"/>
                    <a:pt x="4215" y="2582"/>
                    <a:pt x="4250" y="2582"/>
                  </a:cubicBezTo>
                  <a:cubicBezTo>
                    <a:pt x="4336" y="2582"/>
                    <a:pt x="4421" y="2604"/>
                    <a:pt x="4507" y="2625"/>
                  </a:cubicBezTo>
                  <a:cubicBezTo>
                    <a:pt x="5021" y="2776"/>
                    <a:pt x="5565" y="2867"/>
                    <a:pt x="6080" y="2927"/>
                  </a:cubicBezTo>
                  <a:cubicBezTo>
                    <a:pt x="6164" y="2937"/>
                    <a:pt x="6251" y="2943"/>
                    <a:pt x="6337" y="2943"/>
                  </a:cubicBezTo>
                  <a:cubicBezTo>
                    <a:pt x="6530" y="2943"/>
                    <a:pt x="6720" y="2911"/>
                    <a:pt x="6866" y="2806"/>
                  </a:cubicBezTo>
                  <a:cubicBezTo>
                    <a:pt x="7168" y="2595"/>
                    <a:pt x="7229" y="2141"/>
                    <a:pt x="7108" y="1778"/>
                  </a:cubicBezTo>
                  <a:cubicBezTo>
                    <a:pt x="6896" y="1234"/>
                    <a:pt x="6443" y="810"/>
                    <a:pt x="5928" y="538"/>
                  </a:cubicBezTo>
                  <a:cubicBezTo>
                    <a:pt x="5290" y="197"/>
                    <a:pt x="4557" y="1"/>
                    <a:pt x="38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5362100" y="2229171"/>
              <a:ext cx="664318" cy="666203"/>
            </a:xfrm>
            <a:custGeom>
              <a:rect b="b" l="l" r="r" t="t"/>
              <a:pathLst>
                <a:path extrusionOk="0" h="15196" w="15153">
                  <a:moveTo>
                    <a:pt x="450" y="1"/>
                  </a:moveTo>
                  <a:cubicBezTo>
                    <a:pt x="341" y="1"/>
                    <a:pt x="231" y="5"/>
                    <a:pt x="121" y="13"/>
                  </a:cubicBezTo>
                  <a:cubicBezTo>
                    <a:pt x="91" y="13"/>
                    <a:pt x="30" y="13"/>
                    <a:pt x="0" y="43"/>
                  </a:cubicBezTo>
                  <a:cubicBezTo>
                    <a:pt x="30" y="225"/>
                    <a:pt x="30" y="436"/>
                    <a:pt x="30" y="648"/>
                  </a:cubicBezTo>
                  <a:cubicBezTo>
                    <a:pt x="756" y="1767"/>
                    <a:pt x="1180" y="3098"/>
                    <a:pt x="1482" y="4398"/>
                  </a:cubicBezTo>
                  <a:cubicBezTo>
                    <a:pt x="1633" y="5124"/>
                    <a:pt x="1724" y="5941"/>
                    <a:pt x="2208" y="6516"/>
                  </a:cubicBezTo>
                  <a:cubicBezTo>
                    <a:pt x="3085" y="7574"/>
                    <a:pt x="4476" y="7846"/>
                    <a:pt x="5747" y="7846"/>
                  </a:cubicBezTo>
                  <a:cubicBezTo>
                    <a:pt x="7077" y="7877"/>
                    <a:pt x="7894" y="8905"/>
                    <a:pt x="8378" y="10115"/>
                  </a:cubicBezTo>
                  <a:cubicBezTo>
                    <a:pt x="8832" y="11234"/>
                    <a:pt x="9013" y="12474"/>
                    <a:pt x="9618" y="13502"/>
                  </a:cubicBezTo>
                  <a:cubicBezTo>
                    <a:pt x="10141" y="14417"/>
                    <a:pt x="11092" y="15196"/>
                    <a:pt x="12102" y="15196"/>
                  </a:cubicBezTo>
                  <a:cubicBezTo>
                    <a:pt x="12261" y="15196"/>
                    <a:pt x="12421" y="15176"/>
                    <a:pt x="12582" y="15135"/>
                  </a:cubicBezTo>
                  <a:cubicBezTo>
                    <a:pt x="13459" y="14893"/>
                    <a:pt x="14064" y="14077"/>
                    <a:pt x="14397" y="13230"/>
                  </a:cubicBezTo>
                  <a:cubicBezTo>
                    <a:pt x="15153" y="11324"/>
                    <a:pt x="14850" y="9117"/>
                    <a:pt x="13852" y="7302"/>
                  </a:cubicBezTo>
                  <a:cubicBezTo>
                    <a:pt x="13701" y="7030"/>
                    <a:pt x="13519" y="6758"/>
                    <a:pt x="13338" y="6516"/>
                  </a:cubicBezTo>
                  <a:cubicBezTo>
                    <a:pt x="12340" y="5094"/>
                    <a:pt x="10949" y="3975"/>
                    <a:pt x="9436" y="3128"/>
                  </a:cubicBezTo>
                  <a:cubicBezTo>
                    <a:pt x="7924" y="2281"/>
                    <a:pt x="6321" y="1676"/>
                    <a:pt x="4658" y="1162"/>
                  </a:cubicBezTo>
                  <a:cubicBezTo>
                    <a:pt x="3308" y="712"/>
                    <a:pt x="1905" y="1"/>
                    <a:pt x="45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4778673" y="2213827"/>
              <a:ext cx="393864" cy="792332"/>
            </a:xfrm>
            <a:custGeom>
              <a:rect b="b" l="l" r="r" t="t"/>
              <a:pathLst>
                <a:path extrusionOk="0" h="18073" w="8984">
                  <a:moveTo>
                    <a:pt x="8167" y="0"/>
                  </a:moveTo>
                  <a:cubicBezTo>
                    <a:pt x="6231" y="272"/>
                    <a:pt x="4749" y="1210"/>
                    <a:pt x="3630" y="2510"/>
                  </a:cubicBezTo>
                  <a:cubicBezTo>
                    <a:pt x="2541" y="3750"/>
                    <a:pt x="2088" y="5444"/>
                    <a:pt x="1725" y="7017"/>
                  </a:cubicBezTo>
                  <a:cubicBezTo>
                    <a:pt x="1241" y="9073"/>
                    <a:pt x="757" y="11130"/>
                    <a:pt x="273" y="13156"/>
                  </a:cubicBezTo>
                  <a:cubicBezTo>
                    <a:pt x="152" y="13640"/>
                    <a:pt x="31" y="14124"/>
                    <a:pt x="31" y="14638"/>
                  </a:cubicBezTo>
                  <a:cubicBezTo>
                    <a:pt x="1" y="15425"/>
                    <a:pt x="243" y="16423"/>
                    <a:pt x="424" y="17179"/>
                  </a:cubicBezTo>
                  <a:cubicBezTo>
                    <a:pt x="601" y="17908"/>
                    <a:pt x="955" y="18072"/>
                    <a:pt x="1476" y="18072"/>
                  </a:cubicBezTo>
                  <a:cubicBezTo>
                    <a:pt x="1668" y="18072"/>
                    <a:pt x="1882" y="18050"/>
                    <a:pt x="2118" y="18026"/>
                  </a:cubicBezTo>
                  <a:cubicBezTo>
                    <a:pt x="3509" y="17875"/>
                    <a:pt x="5384" y="17451"/>
                    <a:pt x="6291" y="16332"/>
                  </a:cubicBezTo>
                  <a:cubicBezTo>
                    <a:pt x="6745" y="15818"/>
                    <a:pt x="6896" y="15092"/>
                    <a:pt x="7017" y="14396"/>
                  </a:cubicBezTo>
                  <a:cubicBezTo>
                    <a:pt x="7199" y="13459"/>
                    <a:pt x="7350" y="12521"/>
                    <a:pt x="7532" y="11584"/>
                  </a:cubicBezTo>
                  <a:cubicBezTo>
                    <a:pt x="8257" y="7773"/>
                    <a:pt x="8983" y="3811"/>
                    <a:pt x="81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5791693" y="2687172"/>
              <a:ext cx="88865" cy="408420"/>
            </a:xfrm>
            <a:custGeom>
              <a:rect b="b" l="l" r="r" t="t"/>
              <a:pathLst>
                <a:path extrusionOk="0" fill="none" h="9316" w="2027">
                  <a:moveTo>
                    <a:pt x="2027" y="0"/>
                  </a:moveTo>
                  <a:cubicBezTo>
                    <a:pt x="1422" y="2632"/>
                    <a:pt x="0" y="6624"/>
                    <a:pt x="0" y="9316"/>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680558" y="2994800"/>
              <a:ext cx="818154" cy="631174"/>
            </a:xfrm>
            <a:custGeom>
              <a:rect b="b" l="l" r="r" t="t"/>
              <a:pathLst>
                <a:path extrusionOk="0" fill="none" h="14397" w="18662">
                  <a:moveTo>
                    <a:pt x="1" y="1815"/>
                  </a:moveTo>
                  <a:cubicBezTo>
                    <a:pt x="4386" y="817"/>
                    <a:pt x="9376" y="0"/>
                    <a:pt x="13338" y="1845"/>
                  </a:cubicBezTo>
                  <a:cubicBezTo>
                    <a:pt x="15939" y="3085"/>
                    <a:pt x="17694" y="5323"/>
                    <a:pt x="18177" y="7743"/>
                  </a:cubicBezTo>
                  <a:cubicBezTo>
                    <a:pt x="18661" y="10162"/>
                    <a:pt x="18177" y="12279"/>
                    <a:pt x="16665" y="14396"/>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5737330" y="3372660"/>
              <a:ext cx="11969" cy="129988"/>
            </a:xfrm>
            <a:custGeom>
              <a:rect b="b" l="l" r="r" t="t"/>
              <a:pathLst>
                <a:path extrusionOk="0" fill="none" h="2965" w="273">
                  <a:moveTo>
                    <a:pt x="273" y="2965"/>
                  </a:moveTo>
                  <a:cubicBezTo>
                    <a:pt x="152" y="2027"/>
                    <a:pt x="121" y="908"/>
                    <a:pt x="0" y="1"/>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5428387" y="3115449"/>
              <a:ext cx="365982" cy="18588"/>
            </a:xfrm>
            <a:custGeom>
              <a:rect b="b" l="l" r="r" t="t"/>
              <a:pathLst>
                <a:path extrusionOk="0" fill="none" h="424" w="8348">
                  <a:moveTo>
                    <a:pt x="8348" y="424"/>
                  </a:moveTo>
                  <a:cubicBezTo>
                    <a:pt x="5505" y="0"/>
                    <a:pt x="3660" y="363"/>
                    <a:pt x="0" y="363"/>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5429702" y="2521411"/>
              <a:ext cx="83604" cy="37177"/>
            </a:xfrm>
            <a:custGeom>
              <a:rect b="b" l="l" r="r" t="t"/>
              <a:pathLst>
                <a:path extrusionOk="0" fill="none" h="848" w="1907">
                  <a:moveTo>
                    <a:pt x="1906" y="848"/>
                  </a:moveTo>
                  <a:cubicBezTo>
                    <a:pt x="1483" y="636"/>
                    <a:pt x="212" y="424"/>
                    <a:pt x="1" y="1"/>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5257322" y="1984410"/>
              <a:ext cx="74310" cy="74310"/>
            </a:xfrm>
            <a:custGeom>
              <a:rect b="b" l="l" r="r" t="t"/>
              <a:pathLst>
                <a:path extrusionOk="0" h="1695" w="1695">
                  <a:moveTo>
                    <a:pt x="848" y="1"/>
                  </a:moveTo>
                  <a:cubicBezTo>
                    <a:pt x="364" y="1"/>
                    <a:pt x="1" y="394"/>
                    <a:pt x="1" y="848"/>
                  </a:cubicBezTo>
                  <a:cubicBezTo>
                    <a:pt x="1" y="1332"/>
                    <a:pt x="364" y="1695"/>
                    <a:pt x="848" y="1695"/>
                  </a:cubicBezTo>
                  <a:cubicBezTo>
                    <a:pt x="1301" y="1695"/>
                    <a:pt x="1695" y="1332"/>
                    <a:pt x="1695" y="848"/>
                  </a:cubicBezTo>
                  <a:cubicBezTo>
                    <a:pt x="1695" y="394"/>
                    <a:pt x="1301" y="1"/>
                    <a:pt x="84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4781347" y="2809574"/>
              <a:ext cx="810132" cy="179352"/>
            </a:xfrm>
            <a:custGeom>
              <a:rect b="b" l="l" r="r" t="t"/>
              <a:pathLst>
                <a:path extrusionOk="0" h="4091" w="18479">
                  <a:moveTo>
                    <a:pt x="3790" y="0"/>
                  </a:moveTo>
                  <a:cubicBezTo>
                    <a:pt x="2694" y="0"/>
                    <a:pt x="1613" y="204"/>
                    <a:pt x="605" y="626"/>
                  </a:cubicBezTo>
                  <a:cubicBezTo>
                    <a:pt x="454" y="686"/>
                    <a:pt x="303" y="747"/>
                    <a:pt x="182" y="838"/>
                  </a:cubicBezTo>
                  <a:cubicBezTo>
                    <a:pt x="30" y="1019"/>
                    <a:pt x="0" y="1261"/>
                    <a:pt x="30" y="1473"/>
                  </a:cubicBezTo>
                  <a:cubicBezTo>
                    <a:pt x="61" y="1715"/>
                    <a:pt x="151" y="1926"/>
                    <a:pt x="242" y="2138"/>
                  </a:cubicBezTo>
                  <a:cubicBezTo>
                    <a:pt x="333" y="2320"/>
                    <a:pt x="393" y="2471"/>
                    <a:pt x="484" y="2652"/>
                  </a:cubicBezTo>
                  <a:cubicBezTo>
                    <a:pt x="635" y="2985"/>
                    <a:pt x="786" y="3318"/>
                    <a:pt x="1059" y="3529"/>
                  </a:cubicBezTo>
                  <a:cubicBezTo>
                    <a:pt x="1389" y="3801"/>
                    <a:pt x="1782" y="3861"/>
                    <a:pt x="2181" y="3861"/>
                  </a:cubicBezTo>
                  <a:cubicBezTo>
                    <a:pt x="2403" y="3861"/>
                    <a:pt x="2627" y="3843"/>
                    <a:pt x="2843" y="3832"/>
                  </a:cubicBezTo>
                  <a:cubicBezTo>
                    <a:pt x="3690" y="3832"/>
                    <a:pt x="4567" y="3862"/>
                    <a:pt x="5414" y="3892"/>
                  </a:cubicBezTo>
                  <a:cubicBezTo>
                    <a:pt x="7017" y="3892"/>
                    <a:pt x="8650" y="3953"/>
                    <a:pt x="10253" y="3953"/>
                  </a:cubicBezTo>
                  <a:cubicBezTo>
                    <a:pt x="11674" y="3983"/>
                    <a:pt x="13066" y="3983"/>
                    <a:pt x="14487" y="4013"/>
                  </a:cubicBezTo>
                  <a:cubicBezTo>
                    <a:pt x="15153" y="4013"/>
                    <a:pt x="15848" y="4044"/>
                    <a:pt x="16514" y="4044"/>
                  </a:cubicBezTo>
                  <a:cubicBezTo>
                    <a:pt x="16828" y="4044"/>
                    <a:pt x="17208" y="4090"/>
                    <a:pt x="17528" y="4090"/>
                  </a:cubicBezTo>
                  <a:cubicBezTo>
                    <a:pt x="18100" y="4090"/>
                    <a:pt x="18479" y="3941"/>
                    <a:pt x="17935" y="3106"/>
                  </a:cubicBezTo>
                  <a:cubicBezTo>
                    <a:pt x="17465" y="2371"/>
                    <a:pt x="16594" y="1865"/>
                    <a:pt x="15713" y="1865"/>
                  </a:cubicBezTo>
                  <a:cubicBezTo>
                    <a:pt x="15687" y="1865"/>
                    <a:pt x="15662" y="1865"/>
                    <a:pt x="15637" y="1866"/>
                  </a:cubicBezTo>
                  <a:cubicBezTo>
                    <a:pt x="14977" y="1895"/>
                    <a:pt x="14345" y="2141"/>
                    <a:pt x="13715" y="2141"/>
                  </a:cubicBezTo>
                  <a:cubicBezTo>
                    <a:pt x="13680" y="2141"/>
                    <a:pt x="13645" y="2140"/>
                    <a:pt x="13610" y="2138"/>
                  </a:cubicBezTo>
                  <a:cubicBezTo>
                    <a:pt x="13217" y="2138"/>
                    <a:pt x="12824" y="2047"/>
                    <a:pt x="12431" y="1957"/>
                  </a:cubicBezTo>
                  <a:cubicBezTo>
                    <a:pt x="11070" y="1594"/>
                    <a:pt x="9739" y="1352"/>
                    <a:pt x="8408" y="959"/>
                  </a:cubicBezTo>
                  <a:cubicBezTo>
                    <a:pt x="7561" y="686"/>
                    <a:pt x="6714" y="414"/>
                    <a:pt x="5868" y="233"/>
                  </a:cubicBezTo>
                  <a:cubicBezTo>
                    <a:pt x="5505" y="172"/>
                    <a:pt x="5111" y="82"/>
                    <a:pt x="4749" y="51"/>
                  </a:cubicBezTo>
                  <a:cubicBezTo>
                    <a:pt x="4429" y="17"/>
                    <a:pt x="4109" y="0"/>
                    <a:pt x="379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5899101" y="2915230"/>
              <a:ext cx="1359" cy="44"/>
            </a:xfrm>
            <a:custGeom>
              <a:rect b="b" l="l" r="r" t="t"/>
              <a:pathLst>
                <a:path extrusionOk="0" h="1" w="31">
                  <a:moveTo>
                    <a:pt x="30" y="0"/>
                  </a:move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6584590" y="2294713"/>
              <a:ext cx="1036919" cy="527754"/>
            </a:xfrm>
            <a:custGeom>
              <a:rect b="b" l="l" r="r" t="t"/>
              <a:pathLst>
                <a:path extrusionOk="0" h="12038" w="23652">
                  <a:moveTo>
                    <a:pt x="727" y="0"/>
                  </a:moveTo>
                  <a:cubicBezTo>
                    <a:pt x="303" y="0"/>
                    <a:pt x="1" y="363"/>
                    <a:pt x="61" y="786"/>
                  </a:cubicBezTo>
                  <a:lnTo>
                    <a:pt x="2057" y="11493"/>
                  </a:lnTo>
                  <a:cubicBezTo>
                    <a:pt x="2118" y="11826"/>
                    <a:pt x="2420" y="12037"/>
                    <a:pt x="2723" y="12037"/>
                  </a:cubicBezTo>
                  <a:lnTo>
                    <a:pt x="22926" y="12037"/>
                  </a:lnTo>
                  <a:cubicBezTo>
                    <a:pt x="23319" y="12037"/>
                    <a:pt x="23652" y="11674"/>
                    <a:pt x="23561" y="11251"/>
                  </a:cubicBezTo>
                  <a:lnTo>
                    <a:pt x="21565" y="544"/>
                  </a:lnTo>
                  <a:cubicBezTo>
                    <a:pt x="21504" y="212"/>
                    <a:pt x="21232" y="0"/>
                    <a:pt x="2090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6975734" y="2655344"/>
              <a:ext cx="267910" cy="136607"/>
            </a:xfrm>
            <a:custGeom>
              <a:rect b="b" l="l" r="r" t="t"/>
              <a:pathLst>
                <a:path extrusionOk="0" h="3116" w="6111">
                  <a:moveTo>
                    <a:pt x="212" y="0"/>
                  </a:moveTo>
                  <a:cubicBezTo>
                    <a:pt x="91" y="0"/>
                    <a:pt x="1" y="121"/>
                    <a:pt x="31" y="242"/>
                  </a:cubicBezTo>
                  <a:lnTo>
                    <a:pt x="545" y="2964"/>
                  </a:lnTo>
                  <a:cubicBezTo>
                    <a:pt x="545" y="3055"/>
                    <a:pt x="636" y="3116"/>
                    <a:pt x="727" y="3116"/>
                  </a:cubicBezTo>
                  <a:lnTo>
                    <a:pt x="5898" y="3116"/>
                  </a:lnTo>
                  <a:cubicBezTo>
                    <a:pt x="6019" y="3116"/>
                    <a:pt x="6110" y="3025"/>
                    <a:pt x="6080" y="2904"/>
                  </a:cubicBezTo>
                  <a:lnTo>
                    <a:pt x="5566" y="152"/>
                  </a:lnTo>
                  <a:cubicBezTo>
                    <a:pt x="5566" y="61"/>
                    <a:pt x="5475" y="0"/>
                    <a:pt x="538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6930666" y="2954993"/>
              <a:ext cx="279835" cy="22578"/>
            </a:xfrm>
            <a:custGeom>
              <a:rect b="b" l="l" r="r" t="t"/>
              <a:pathLst>
                <a:path extrusionOk="0" h="515" w="6383">
                  <a:moveTo>
                    <a:pt x="0" y="1"/>
                  </a:moveTo>
                  <a:lnTo>
                    <a:pt x="0" y="515"/>
                  </a:lnTo>
                  <a:lnTo>
                    <a:pt x="6382" y="515"/>
                  </a:lnTo>
                  <a:lnTo>
                    <a:pt x="638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7057935" y="2721630"/>
              <a:ext cx="63700" cy="237397"/>
            </a:xfrm>
            <a:custGeom>
              <a:rect b="b" l="l" r="r" t="t"/>
              <a:pathLst>
                <a:path extrusionOk="0" fill="none" h="5415" w="1453">
                  <a:moveTo>
                    <a:pt x="364" y="5414"/>
                  </a:moveTo>
                  <a:cubicBezTo>
                    <a:pt x="1" y="3570"/>
                    <a:pt x="394" y="1573"/>
                    <a:pt x="1453" y="1"/>
                  </a:cubicBez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4528081" y="3006724"/>
              <a:ext cx="44" cy="1381638"/>
            </a:xfrm>
            <a:custGeom>
              <a:rect b="b" l="l" r="r" t="t"/>
              <a:pathLst>
                <a:path extrusionOk="0" fill="none" h="31515" w="1">
                  <a:moveTo>
                    <a:pt x="0" y="0"/>
                  </a:moveTo>
                  <a:lnTo>
                    <a:pt x="0" y="31515"/>
                  </a:ln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8497916" y="3006724"/>
              <a:ext cx="44" cy="1381638"/>
            </a:xfrm>
            <a:custGeom>
              <a:rect b="b" l="l" r="r" t="t"/>
              <a:pathLst>
                <a:path extrusionOk="0" fill="none" h="31515" w="1">
                  <a:moveTo>
                    <a:pt x="0" y="0"/>
                  </a:moveTo>
                  <a:lnTo>
                    <a:pt x="0" y="31515"/>
                  </a:lnTo>
                </a:path>
              </a:pathLst>
            </a:custGeom>
            <a:solidFill>
              <a:schemeClr val="dk2"/>
            </a:solidFill>
            <a:ln cap="flat" cmpd="sng" w="9525">
              <a:solidFill>
                <a:schemeClr val="dk1"/>
              </a:solidFill>
              <a:prstDash val="solid"/>
              <a:miter lim="302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5195025" y="2948373"/>
              <a:ext cx="781021" cy="34503"/>
            </a:xfrm>
            <a:custGeom>
              <a:rect b="b" l="l" r="r" t="t"/>
              <a:pathLst>
                <a:path extrusionOk="0" h="787" w="17815">
                  <a:moveTo>
                    <a:pt x="394" y="0"/>
                  </a:moveTo>
                  <a:cubicBezTo>
                    <a:pt x="182" y="0"/>
                    <a:pt x="0" y="182"/>
                    <a:pt x="0" y="394"/>
                  </a:cubicBezTo>
                  <a:cubicBezTo>
                    <a:pt x="0" y="605"/>
                    <a:pt x="182" y="787"/>
                    <a:pt x="394" y="787"/>
                  </a:cubicBezTo>
                  <a:lnTo>
                    <a:pt x="17421" y="787"/>
                  </a:lnTo>
                  <a:cubicBezTo>
                    <a:pt x="17633" y="787"/>
                    <a:pt x="17814" y="605"/>
                    <a:pt x="17814" y="394"/>
                  </a:cubicBezTo>
                  <a:cubicBezTo>
                    <a:pt x="17814" y="182"/>
                    <a:pt x="17633" y="0"/>
                    <a:pt x="1742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5311684" y="2575773"/>
              <a:ext cx="726659" cy="407104"/>
            </a:xfrm>
            <a:custGeom>
              <a:rect b="b" l="l" r="r" t="t"/>
              <a:pathLst>
                <a:path extrusionOk="0" h="9286" w="16575">
                  <a:moveTo>
                    <a:pt x="1906" y="1"/>
                  </a:moveTo>
                  <a:cubicBezTo>
                    <a:pt x="1604" y="1"/>
                    <a:pt x="1362" y="243"/>
                    <a:pt x="1301" y="545"/>
                  </a:cubicBezTo>
                  <a:lnTo>
                    <a:pt x="1" y="9286"/>
                  </a:lnTo>
                  <a:lnTo>
                    <a:pt x="15214" y="9286"/>
                  </a:lnTo>
                  <a:lnTo>
                    <a:pt x="16514" y="696"/>
                  </a:lnTo>
                  <a:cubicBezTo>
                    <a:pt x="16575" y="334"/>
                    <a:pt x="16303" y="1"/>
                    <a:pt x="1594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7280688" y="2957667"/>
              <a:ext cx="627228" cy="19904"/>
            </a:xfrm>
            <a:custGeom>
              <a:rect b="b" l="l" r="r" t="t"/>
              <a:pathLst>
                <a:path extrusionOk="0" h="454" w="14307">
                  <a:moveTo>
                    <a:pt x="1" y="0"/>
                  </a:moveTo>
                  <a:lnTo>
                    <a:pt x="1" y="454"/>
                  </a:lnTo>
                  <a:lnTo>
                    <a:pt x="14307" y="454"/>
                  </a:lnTo>
                  <a:lnTo>
                    <a:pt x="1430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7772621" y="2840964"/>
              <a:ext cx="346122" cy="129988"/>
            </a:xfrm>
            <a:custGeom>
              <a:rect b="b" l="l" r="r" t="t"/>
              <a:pathLst>
                <a:path extrusionOk="0" h="2965" w="7895">
                  <a:moveTo>
                    <a:pt x="6895" y="874"/>
                  </a:moveTo>
                  <a:cubicBezTo>
                    <a:pt x="7010" y="874"/>
                    <a:pt x="7118" y="901"/>
                    <a:pt x="7199" y="999"/>
                  </a:cubicBezTo>
                  <a:cubicBezTo>
                    <a:pt x="7320" y="1150"/>
                    <a:pt x="7320" y="1331"/>
                    <a:pt x="7199" y="1483"/>
                  </a:cubicBezTo>
                  <a:cubicBezTo>
                    <a:pt x="7078" y="1664"/>
                    <a:pt x="6866" y="1755"/>
                    <a:pt x="6685" y="1846"/>
                  </a:cubicBezTo>
                  <a:cubicBezTo>
                    <a:pt x="6443" y="1967"/>
                    <a:pt x="6201" y="2057"/>
                    <a:pt x="5959" y="2118"/>
                  </a:cubicBezTo>
                  <a:cubicBezTo>
                    <a:pt x="5747" y="2178"/>
                    <a:pt x="5566" y="2209"/>
                    <a:pt x="5354" y="2239"/>
                  </a:cubicBezTo>
                  <a:cubicBezTo>
                    <a:pt x="5747" y="1906"/>
                    <a:pt x="6110" y="1483"/>
                    <a:pt x="6322" y="999"/>
                  </a:cubicBezTo>
                  <a:lnTo>
                    <a:pt x="6594" y="908"/>
                  </a:lnTo>
                  <a:cubicBezTo>
                    <a:pt x="6692" y="894"/>
                    <a:pt x="6796" y="874"/>
                    <a:pt x="6895" y="874"/>
                  </a:cubicBezTo>
                  <a:close/>
                  <a:moveTo>
                    <a:pt x="1" y="1"/>
                  </a:moveTo>
                  <a:cubicBezTo>
                    <a:pt x="243" y="1694"/>
                    <a:pt x="1634" y="2965"/>
                    <a:pt x="3297" y="2965"/>
                  </a:cubicBezTo>
                  <a:cubicBezTo>
                    <a:pt x="3842" y="2965"/>
                    <a:pt x="4356" y="2844"/>
                    <a:pt x="4810" y="2602"/>
                  </a:cubicBezTo>
                  <a:cubicBezTo>
                    <a:pt x="4900" y="2632"/>
                    <a:pt x="5021" y="2632"/>
                    <a:pt x="5112" y="2662"/>
                  </a:cubicBezTo>
                  <a:cubicBezTo>
                    <a:pt x="5384" y="2662"/>
                    <a:pt x="5626" y="2632"/>
                    <a:pt x="5868" y="2602"/>
                  </a:cubicBezTo>
                  <a:cubicBezTo>
                    <a:pt x="6352" y="2541"/>
                    <a:pt x="6866" y="2360"/>
                    <a:pt x="7259" y="2088"/>
                  </a:cubicBezTo>
                  <a:cubicBezTo>
                    <a:pt x="7622" y="1815"/>
                    <a:pt x="7895" y="1392"/>
                    <a:pt x="7713" y="938"/>
                  </a:cubicBezTo>
                  <a:cubicBezTo>
                    <a:pt x="7653" y="727"/>
                    <a:pt x="7471" y="545"/>
                    <a:pt x="7259" y="454"/>
                  </a:cubicBezTo>
                  <a:cubicBezTo>
                    <a:pt x="7154" y="394"/>
                    <a:pt x="7033" y="371"/>
                    <a:pt x="6908" y="371"/>
                  </a:cubicBezTo>
                  <a:cubicBezTo>
                    <a:pt x="6783" y="371"/>
                    <a:pt x="6654" y="394"/>
                    <a:pt x="6534" y="424"/>
                  </a:cubicBezTo>
                  <a:cubicBezTo>
                    <a:pt x="6594" y="273"/>
                    <a:pt x="6594" y="152"/>
                    <a:pt x="662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7705019" y="2960297"/>
              <a:ext cx="434943" cy="15958"/>
            </a:xfrm>
            <a:custGeom>
              <a:rect b="b" l="l" r="r" t="t"/>
              <a:pathLst>
                <a:path extrusionOk="0" h="364" w="9921">
                  <a:moveTo>
                    <a:pt x="0" y="1"/>
                  </a:moveTo>
                  <a:lnTo>
                    <a:pt x="0" y="364"/>
                  </a:lnTo>
                  <a:lnTo>
                    <a:pt x="9920" y="364"/>
                  </a:lnTo>
                  <a:lnTo>
                    <a:pt x="992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4916594" y="3074502"/>
              <a:ext cx="1223856" cy="924073"/>
            </a:xfrm>
            <a:custGeom>
              <a:rect b="b" l="l" r="r" t="t"/>
              <a:pathLst>
                <a:path extrusionOk="0" h="21078" w="27916">
                  <a:moveTo>
                    <a:pt x="5142" y="0"/>
                  </a:moveTo>
                  <a:cubicBezTo>
                    <a:pt x="3445" y="0"/>
                    <a:pt x="1231" y="550"/>
                    <a:pt x="696" y="2235"/>
                  </a:cubicBezTo>
                  <a:cubicBezTo>
                    <a:pt x="0" y="4473"/>
                    <a:pt x="2329" y="6983"/>
                    <a:pt x="4083" y="7981"/>
                  </a:cubicBezTo>
                  <a:cubicBezTo>
                    <a:pt x="5898" y="9010"/>
                    <a:pt x="8015" y="9372"/>
                    <a:pt x="10071" y="9524"/>
                  </a:cubicBezTo>
                  <a:cubicBezTo>
                    <a:pt x="11063" y="9605"/>
                    <a:pt x="12059" y="9646"/>
                    <a:pt x="13055" y="9646"/>
                  </a:cubicBezTo>
                  <a:cubicBezTo>
                    <a:pt x="15006" y="9646"/>
                    <a:pt x="16961" y="9491"/>
                    <a:pt x="18902" y="9191"/>
                  </a:cubicBezTo>
                  <a:lnTo>
                    <a:pt x="18902" y="9191"/>
                  </a:lnTo>
                  <a:cubicBezTo>
                    <a:pt x="18788" y="9227"/>
                    <a:pt x="20385" y="18115"/>
                    <a:pt x="20476" y="18839"/>
                  </a:cubicBezTo>
                  <a:cubicBezTo>
                    <a:pt x="20566" y="19414"/>
                    <a:pt x="20657" y="19988"/>
                    <a:pt x="21020" y="20412"/>
                  </a:cubicBezTo>
                  <a:cubicBezTo>
                    <a:pt x="21564" y="21017"/>
                    <a:pt x="22472" y="21047"/>
                    <a:pt x="23258" y="21047"/>
                  </a:cubicBezTo>
                  <a:lnTo>
                    <a:pt x="26041" y="21077"/>
                  </a:lnTo>
                  <a:cubicBezTo>
                    <a:pt x="26494" y="21077"/>
                    <a:pt x="26978" y="21047"/>
                    <a:pt x="27341" y="20775"/>
                  </a:cubicBezTo>
                  <a:cubicBezTo>
                    <a:pt x="27916" y="20381"/>
                    <a:pt x="27916" y="19535"/>
                    <a:pt x="27855" y="18839"/>
                  </a:cubicBezTo>
                  <a:cubicBezTo>
                    <a:pt x="27613" y="16087"/>
                    <a:pt x="27220" y="13334"/>
                    <a:pt x="26676" y="10612"/>
                  </a:cubicBezTo>
                  <a:cubicBezTo>
                    <a:pt x="26222" y="8253"/>
                    <a:pt x="25950" y="5683"/>
                    <a:pt x="24347" y="3807"/>
                  </a:cubicBezTo>
                  <a:cubicBezTo>
                    <a:pt x="22381" y="1539"/>
                    <a:pt x="19266" y="904"/>
                    <a:pt x="16393" y="662"/>
                  </a:cubicBezTo>
                  <a:cubicBezTo>
                    <a:pt x="12854" y="390"/>
                    <a:pt x="9315" y="299"/>
                    <a:pt x="5777" y="27"/>
                  </a:cubicBezTo>
                  <a:cubicBezTo>
                    <a:pt x="5577" y="9"/>
                    <a:pt x="5364" y="0"/>
                    <a:pt x="514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6209360" y="2692476"/>
              <a:ext cx="205569" cy="282465"/>
            </a:xfrm>
            <a:custGeom>
              <a:rect b="b" l="l" r="r" t="t"/>
              <a:pathLst>
                <a:path extrusionOk="0" h="6443" w="4689">
                  <a:moveTo>
                    <a:pt x="0" y="0"/>
                  </a:moveTo>
                  <a:lnTo>
                    <a:pt x="847" y="6442"/>
                  </a:lnTo>
                  <a:lnTo>
                    <a:pt x="3841" y="6442"/>
                  </a:lnTo>
                  <a:lnTo>
                    <a:pt x="468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a:off x="6223959" y="2806505"/>
              <a:ext cx="176371" cy="168436"/>
            </a:xfrm>
            <a:custGeom>
              <a:rect b="b" l="l" r="r" t="t"/>
              <a:pathLst>
                <a:path extrusionOk="0" h="3842" w="4023">
                  <a:moveTo>
                    <a:pt x="0" y="0"/>
                  </a:moveTo>
                  <a:lnTo>
                    <a:pt x="514" y="3841"/>
                  </a:lnTo>
                  <a:lnTo>
                    <a:pt x="3508" y="3841"/>
                  </a:lnTo>
                  <a:lnTo>
                    <a:pt x="402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a:off x="7457058" y="2687654"/>
              <a:ext cx="1156254" cy="897418"/>
            </a:xfrm>
            <a:custGeom>
              <a:rect b="b" l="l" r="r" t="t"/>
              <a:pathLst>
                <a:path extrusionOk="0" h="20470" w="26374">
                  <a:moveTo>
                    <a:pt x="21169" y="1"/>
                  </a:moveTo>
                  <a:cubicBezTo>
                    <a:pt x="20965" y="1"/>
                    <a:pt x="20763" y="26"/>
                    <a:pt x="20567" y="80"/>
                  </a:cubicBezTo>
                  <a:cubicBezTo>
                    <a:pt x="18571" y="594"/>
                    <a:pt x="18238" y="2772"/>
                    <a:pt x="18238" y="4466"/>
                  </a:cubicBezTo>
                  <a:cubicBezTo>
                    <a:pt x="18238" y="6946"/>
                    <a:pt x="18177" y="9547"/>
                    <a:pt x="17815" y="12027"/>
                  </a:cubicBezTo>
                  <a:cubicBezTo>
                    <a:pt x="17603" y="13690"/>
                    <a:pt x="17119" y="15626"/>
                    <a:pt x="15637" y="16594"/>
                  </a:cubicBezTo>
                  <a:cubicBezTo>
                    <a:pt x="13278" y="18106"/>
                    <a:pt x="10465" y="18499"/>
                    <a:pt x="7743" y="18680"/>
                  </a:cubicBezTo>
                  <a:cubicBezTo>
                    <a:pt x="6352" y="18771"/>
                    <a:pt x="4961" y="18832"/>
                    <a:pt x="3600" y="19013"/>
                  </a:cubicBezTo>
                  <a:cubicBezTo>
                    <a:pt x="3206" y="19043"/>
                    <a:pt x="1" y="19346"/>
                    <a:pt x="908" y="20223"/>
                  </a:cubicBezTo>
                  <a:cubicBezTo>
                    <a:pt x="1124" y="20439"/>
                    <a:pt x="1510" y="20470"/>
                    <a:pt x="1867" y="20470"/>
                  </a:cubicBezTo>
                  <a:cubicBezTo>
                    <a:pt x="2010" y="20470"/>
                    <a:pt x="2148" y="20465"/>
                    <a:pt x="2269" y="20465"/>
                  </a:cubicBezTo>
                  <a:lnTo>
                    <a:pt x="13913" y="20435"/>
                  </a:lnTo>
                  <a:lnTo>
                    <a:pt x="22170" y="20435"/>
                  </a:lnTo>
                  <a:cubicBezTo>
                    <a:pt x="25920" y="20435"/>
                    <a:pt x="26374" y="15747"/>
                    <a:pt x="26283" y="12964"/>
                  </a:cubicBezTo>
                  <a:cubicBezTo>
                    <a:pt x="26192" y="9758"/>
                    <a:pt x="25950" y="6068"/>
                    <a:pt x="24680" y="3105"/>
                  </a:cubicBezTo>
                  <a:cubicBezTo>
                    <a:pt x="24317" y="2227"/>
                    <a:pt x="23863" y="1411"/>
                    <a:pt x="23168" y="776"/>
                  </a:cubicBezTo>
                  <a:cubicBezTo>
                    <a:pt x="22604" y="306"/>
                    <a:pt x="21877" y="1"/>
                    <a:pt x="2116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4595683" y="2502867"/>
              <a:ext cx="1197376" cy="1262611"/>
            </a:xfrm>
            <a:custGeom>
              <a:rect b="b" l="l" r="r" t="t"/>
              <a:pathLst>
                <a:path extrusionOk="0" h="28800" w="27312">
                  <a:moveTo>
                    <a:pt x="2027" y="0"/>
                  </a:moveTo>
                  <a:cubicBezTo>
                    <a:pt x="455" y="4749"/>
                    <a:pt x="1" y="9921"/>
                    <a:pt x="1301" y="14760"/>
                  </a:cubicBezTo>
                  <a:cubicBezTo>
                    <a:pt x="2602" y="19568"/>
                    <a:pt x="5747" y="23954"/>
                    <a:pt x="10163" y="26283"/>
                  </a:cubicBezTo>
                  <a:cubicBezTo>
                    <a:pt x="13248" y="27886"/>
                    <a:pt x="16787" y="28430"/>
                    <a:pt x="20265" y="28672"/>
                  </a:cubicBezTo>
                  <a:cubicBezTo>
                    <a:pt x="20909" y="28705"/>
                    <a:pt x="21919" y="28800"/>
                    <a:pt x="22981" y="28800"/>
                  </a:cubicBezTo>
                  <a:cubicBezTo>
                    <a:pt x="24812" y="28800"/>
                    <a:pt x="26795" y="28519"/>
                    <a:pt x="27312" y="27160"/>
                  </a:cubicBezTo>
                  <a:cubicBezTo>
                    <a:pt x="27191" y="27099"/>
                    <a:pt x="27070" y="27039"/>
                    <a:pt x="26949" y="26978"/>
                  </a:cubicBezTo>
                  <a:cubicBezTo>
                    <a:pt x="26888" y="26948"/>
                    <a:pt x="26828" y="26918"/>
                    <a:pt x="26737" y="26888"/>
                  </a:cubicBezTo>
                  <a:cubicBezTo>
                    <a:pt x="26072" y="26706"/>
                    <a:pt x="25376" y="26525"/>
                    <a:pt x="24680" y="26343"/>
                  </a:cubicBezTo>
                  <a:cubicBezTo>
                    <a:pt x="23168" y="25920"/>
                    <a:pt x="21716" y="25375"/>
                    <a:pt x="20325" y="24710"/>
                  </a:cubicBezTo>
                  <a:cubicBezTo>
                    <a:pt x="17633" y="23379"/>
                    <a:pt x="15002" y="21897"/>
                    <a:pt x="12734" y="19962"/>
                  </a:cubicBezTo>
                  <a:cubicBezTo>
                    <a:pt x="10617" y="18147"/>
                    <a:pt x="8711" y="16090"/>
                    <a:pt x="7199" y="13731"/>
                  </a:cubicBezTo>
                  <a:cubicBezTo>
                    <a:pt x="6473" y="12612"/>
                    <a:pt x="5868" y="11403"/>
                    <a:pt x="5294" y="10193"/>
                  </a:cubicBezTo>
                  <a:cubicBezTo>
                    <a:pt x="4749" y="9043"/>
                    <a:pt x="4205" y="7894"/>
                    <a:pt x="3691" y="6715"/>
                  </a:cubicBezTo>
                  <a:cubicBezTo>
                    <a:pt x="2814" y="4658"/>
                    <a:pt x="1967" y="2359"/>
                    <a:pt x="2027" y="91"/>
                  </a:cubicBezTo>
                  <a:lnTo>
                    <a:pt x="202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4386213" y="2976211"/>
              <a:ext cx="4244346" cy="47786"/>
            </a:xfrm>
            <a:custGeom>
              <a:rect b="b" l="l" r="r" t="t"/>
              <a:pathLst>
                <a:path extrusionOk="0" h="1090" w="96813">
                  <a:moveTo>
                    <a:pt x="0" y="1"/>
                  </a:moveTo>
                  <a:lnTo>
                    <a:pt x="0" y="1089"/>
                  </a:lnTo>
                  <a:lnTo>
                    <a:pt x="96813" y="1089"/>
                  </a:lnTo>
                  <a:lnTo>
                    <a:pt x="9681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9"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1" name="Google Shape;6851;p9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9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8" name="Google Shape;6868;p9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6" name="Google Shape;6896;p9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9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9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1" name="Google Shape;6941;p9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4" name="Google Shape;6964;p9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8" name="Google Shape;6978;p9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3" name="Google Shape;6993;p9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9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9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9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9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9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8" name="Google Shape;7108;p9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1" name="Google Shape;7141;p9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6" name="Google Shape;7146;p9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9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6" name="Google Shape;7166;p9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1" name="Google Shape;7171;p9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4" name="Google Shape;7184;p9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90" name="Shape 7190"/>
        <p:cNvGrpSpPr/>
        <p:nvPr/>
      </p:nvGrpSpPr>
      <p:grpSpPr>
        <a:xfrm>
          <a:off x="0" y="0"/>
          <a:ext cx="0" cy="0"/>
          <a:chOff x="0" y="0"/>
          <a:chExt cx="0" cy="0"/>
        </a:xfrm>
      </p:grpSpPr>
      <p:sp>
        <p:nvSpPr>
          <p:cNvPr id="7191" name="Google Shape;7191;p9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9" name="Google Shape;7199;p9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0" name="Google Shape;7240;p9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9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9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4" name="Google Shape;7304;p9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9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9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6" name="Google Shape;7356;p9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2" name="Google Shape;7362;p9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8" name="Google Shape;7378;p9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9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6" name="Google Shape;7526;p9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8" name="Google Shape;7538;p9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9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5" name="Google Shape;7695;p9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00"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7" name="Google Shape;7717;p9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9" name="Google Shape;7739;p9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5" name="Google Shape;7875;p9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2" name="Google Shape;7962;p9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7" name="Google Shape;8177;p9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5" name="Google Shape;8315;p9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0"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9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3" name="Google Shape;8833;p9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8" name="Google Shape;8858;p9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9" name="Google Shape;8909;p9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14" name="Shape 8914"/>
        <p:cNvGrpSpPr/>
        <p:nvPr/>
      </p:nvGrpSpPr>
      <p:grpSpPr>
        <a:xfrm>
          <a:off x="0" y="0"/>
          <a:ext cx="0" cy="0"/>
          <a:chOff x="0" y="0"/>
          <a:chExt cx="0" cy="0"/>
        </a:xfrm>
      </p:grpSpPr>
      <p:sp>
        <p:nvSpPr>
          <p:cNvPr id="8915" name="Google Shape;8915;p9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9" name="Google Shape;9109;p9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4" name="Google Shape;9224;p9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9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35"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9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8" name="Google Shape;9528;p9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9" name="Google Shape;9539;p9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43"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4" name="Shape 544"/>
        <p:cNvGrpSpPr/>
        <p:nvPr/>
      </p:nvGrpSpPr>
      <p:grpSpPr>
        <a:xfrm>
          <a:off x="0" y="0"/>
          <a:ext cx="0" cy="0"/>
          <a:chOff x="0" y="0"/>
          <a:chExt cx="0" cy="0"/>
        </a:xfrm>
      </p:grpSpPr>
      <p:sp>
        <p:nvSpPr>
          <p:cNvPr id="545" name="Google Shape;545;p47"/>
          <p:cNvSpPr/>
          <p:nvPr/>
        </p:nvSpPr>
        <p:spPr>
          <a:xfrm>
            <a:off x="666525" y="15194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txBox="1"/>
          <p:nvPr>
            <p:ph type="title"/>
          </p:nvPr>
        </p:nvSpPr>
        <p:spPr>
          <a:xfrm>
            <a:off x="4431200" y="1473100"/>
            <a:ext cx="3999900" cy="82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a:t>
            </a:r>
            <a:endParaRPr/>
          </a:p>
        </p:txBody>
      </p:sp>
      <p:grpSp>
        <p:nvGrpSpPr>
          <p:cNvPr id="547" name="Google Shape;547;p47"/>
          <p:cNvGrpSpPr/>
          <p:nvPr/>
        </p:nvGrpSpPr>
        <p:grpSpPr>
          <a:xfrm>
            <a:off x="297275" y="2729943"/>
            <a:ext cx="1671184" cy="2440924"/>
            <a:chOff x="6795049" y="1179275"/>
            <a:chExt cx="1268451" cy="1852694"/>
          </a:xfrm>
        </p:grpSpPr>
        <p:sp>
          <p:nvSpPr>
            <p:cNvPr id="548" name="Google Shape;548;p47"/>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7"/>
          <p:cNvGrpSpPr/>
          <p:nvPr/>
        </p:nvGrpSpPr>
        <p:grpSpPr>
          <a:xfrm flipH="1">
            <a:off x="1364603" y="1794118"/>
            <a:ext cx="2968415" cy="2695046"/>
            <a:chOff x="1128225" y="1759150"/>
            <a:chExt cx="2904371" cy="2636900"/>
          </a:xfrm>
        </p:grpSpPr>
        <p:sp>
          <p:nvSpPr>
            <p:cNvPr id="556" name="Google Shape;556;p47"/>
            <p:cNvSpPr/>
            <p:nvPr/>
          </p:nvSpPr>
          <p:spPr>
            <a:xfrm>
              <a:off x="3114412" y="3086378"/>
              <a:ext cx="32" cy="1050086"/>
            </a:xfrm>
            <a:custGeom>
              <a:rect b="b" l="l" r="r" t="t"/>
              <a:pathLst>
                <a:path extrusionOk="0" fill="none" h="32657" w="1">
                  <a:moveTo>
                    <a:pt x="1" y="0"/>
                  </a:moveTo>
                  <a:lnTo>
                    <a:pt x="1" y="32657"/>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2856978" y="4120353"/>
              <a:ext cx="548146" cy="201676"/>
            </a:xfrm>
            <a:custGeom>
              <a:rect b="b" l="l" r="r" t="t"/>
              <a:pathLst>
                <a:path extrusionOk="0" fill="none" h="6272" w="17047">
                  <a:moveTo>
                    <a:pt x="1" y="6272"/>
                  </a:moveTo>
                  <a:lnTo>
                    <a:pt x="8007" y="0"/>
                  </a:lnTo>
                  <a:lnTo>
                    <a:pt x="17046" y="6272"/>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2480507" y="4116077"/>
              <a:ext cx="1252823" cy="174859"/>
            </a:xfrm>
            <a:custGeom>
              <a:rect b="b" l="l" r="r" t="t"/>
              <a:pathLst>
                <a:path extrusionOk="0" fill="none" h="5438" w="38962">
                  <a:moveTo>
                    <a:pt x="0" y="5437"/>
                  </a:moveTo>
                  <a:lnTo>
                    <a:pt x="19815" y="0"/>
                  </a:lnTo>
                  <a:lnTo>
                    <a:pt x="38962" y="5437"/>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a:off x="2430088" y="4230838"/>
              <a:ext cx="127688" cy="127655"/>
            </a:xfrm>
            <a:custGeom>
              <a:rect b="b" l="l" r="r" t="t"/>
              <a:pathLst>
                <a:path extrusionOk="0" h="3970" w="3971">
                  <a:moveTo>
                    <a:pt x="1969" y="0"/>
                  </a:moveTo>
                  <a:cubicBezTo>
                    <a:pt x="901" y="0"/>
                    <a:pt x="1" y="901"/>
                    <a:pt x="1" y="1968"/>
                  </a:cubicBezTo>
                  <a:cubicBezTo>
                    <a:pt x="1" y="3069"/>
                    <a:pt x="901" y="3970"/>
                    <a:pt x="1969" y="3970"/>
                  </a:cubicBezTo>
                  <a:cubicBezTo>
                    <a:pt x="3070" y="3970"/>
                    <a:pt x="3970" y="3069"/>
                    <a:pt x="3970" y="1968"/>
                  </a:cubicBezTo>
                  <a:cubicBezTo>
                    <a:pt x="3970" y="901"/>
                    <a:pt x="3070" y="0"/>
                    <a:pt x="19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3613169" y="4230838"/>
              <a:ext cx="126594" cy="127655"/>
            </a:xfrm>
            <a:custGeom>
              <a:rect b="b" l="l" r="r" t="t"/>
              <a:pathLst>
                <a:path extrusionOk="0" h="3970" w="3937">
                  <a:moveTo>
                    <a:pt x="1969" y="0"/>
                  </a:moveTo>
                  <a:cubicBezTo>
                    <a:pt x="868" y="0"/>
                    <a:pt x="1" y="901"/>
                    <a:pt x="1" y="1968"/>
                  </a:cubicBezTo>
                  <a:cubicBezTo>
                    <a:pt x="1" y="3069"/>
                    <a:pt x="868" y="3970"/>
                    <a:pt x="1969" y="3970"/>
                  </a:cubicBezTo>
                  <a:cubicBezTo>
                    <a:pt x="3069" y="3970"/>
                    <a:pt x="3937" y="3069"/>
                    <a:pt x="3937" y="1968"/>
                  </a:cubicBezTo>
                  <a:cubicBezTo>
                    <a:pt x="3937" y="901"/>
                    <a:pt x="3069" y="0"/>
                    <a:pt x="19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a:off x="3313902" y="4254440"/>
              <a:ext cx="127688" cy="127655"/>
            </a:xfrm>
            <a:custGeom>
              <a:rect b="b" l="l" r="r" t="t"/>
              <a:pathLst>
                <a:path extrusionOk="0" h="3970" w="3971">
                  <a:moveTo>
                    <a:pt x="1969" y="0"/>
                  </a:moveTo>
                  <a:cubicBezTo>
                    <a:pt x="902" y="0"/>
                    <a:pt x="1" y="901"/>
                    <a:pt x="1" y="2002"/>
                  </a:cubicBezTo>
                  <a:cubicBezTo>
                    <a:pt x="1" y="3069"/>
                    <a:pt x="902" y="3970"/>
                    <a:pt x="1969" y="3970"/>
                  </a:cubicBezTo>
                  <a:cubicBezTo>
                    <a:pt x="3070" y="3970"/>
                    <a:pt x="3970" y="3069"/>
                    <a:pt x="3970" y="2002"/>
                  </a:cubicBezTo>
                  <a:cubicBezTo>
                    <a:pt x="3970" y="901"/>
                    <a:pt x="3070" y="0"/>
                    <a:pt x="19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2782989" y="4269456"/>
              <a:ext cx="126594" cy="126594"/>
            </a:xfrm>
            <a:custGeom>
              <a:rect b="b" l="l" r="r" t="t"/>
              <a:pathLst>
                <a:path extrusionOk="0" h="3937" w="3937">
                  <a:moveTo>
                    <a:pt x="1968" y="0"/>
                  </a:moveTo>
                  <a:cubicBezTo>
                    <a:pt x="867" y="0"/>
                    <a:pt x="0" y="867"/>
                    <a:pt x="0" y="1968"/>
                  </a:cubicBezTo>
                  <a:cubicBezTo>
                    <a:pt x="0" y="3069"/>
                    <a:pt x="867" y="3936"/>
                    <a:pt x="1968" y="3936"/>
                  </a:cubicBezTo>
                  <a:cubicBezTo>
                    <a:pt x="3069" y="3936"/>
                    <a:pt x="3936" y="3069"/>
                    <a:pt x="3936" y="1968"/>
                  </a:cubicBezTo>
                  <a:cubicBezTo>
                    <a:pt x="3936" y="867"/>
                    <a:pt x="3069" y="0"/>
                    <a:pt x="19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2277769" y="2019187"/>
              <a:ext cx="1754827" cy="1463053"/>
            </a:xfrm>
            <a:custGeom>
              <a:rect b="b" l="l" r="r" t="t"/>
              <a:pathLst>
                <a:path extrusionOk="0" h="45500" w="54574">
                  <a:moveTo>
                    <a:pt x="42474" y="1"/>
                  </a:moveTo>
                  <a:cubicBezTo>
                    <a:pt x="40300" y="1"/>
                    <a:pt x="38833" y="1241"/>
                    <a:pt x="37194" y="3434"/>
                  </a:cubicBezTo>
                  <a:cubicBezTo>
                    <a:pt x="32891" y="9172"/>
                    <a:pt x="28688" y="14776"/>
                    <a:pt x="21783" y="17511"/>
                  </a:cubicBezTo>
                  <a:cubicBezTo>
                    <a:pt x="17947" y="19046"/>
                    <a:pt x="13411" y="18278"/>
                    <a:pt x="9741" y="20180"/>
                  </a:cubicBezTo>
                  <a:cubicBezTo>
                    <a:pt x="5705" y="22315"/>
                    <a:pt x="1" y="28452"/>
                    <a:pt x="1102" y="33556"/>
                  </a:cubicBezTo>
                  <a:cubicBezTo>
                    <a:pt x="1335" y="34490"/>
                    <a:pt x="1736" y="35391"/>
                    <a:pt x="2269" y="36258"/>
                  </a:cubicBezTo>
                  <a:cubicBezTo>
                    <a:pt x="4437" y="39660"/>
                    <a:pt x="8841" y="42362"/>
                    <a:pt x="12110" y="43530"/>
                  </a:cubicBezTo>
                  <a:cubicBezTo>
                    <a:pt x="16646" y="45198"/>
                    <a:pt x="21583" y="45465"/>
                    <a:pt x="26420" y="45498"/>
                  </a:cubicBezTo>
                  <a:cubicBezTo>
                    <a:pt x="26531" y="45499"/>
                    <a:pt x="26642" y="45500"/>
                    <a:pt x="26753" y="45500"/>
                  </a:cubicBezTo>
                  <a:cubicBezTo>
                    <a:pt x="29536" y="45500"/>
                    <a:pt x="32229" y="45095"/>
                    <a:pt x="34859" y="44197"/>
                  </a:cubicBezTo>
                  <a:cubicBezTo>
                    <a:pt x="45066" y="40694"/>
                    <a:pt x="52205" y="30654"/>
                    <a:pt x="53839" y="20013"/>
                  </a:cubicBezTo>
                  <a:cubicBezTo>
                    <a:pt x="54573" y="15343"/>
                    <a:pt x="54306" y="10406"/>
                    <a:pt x="52005" y="6303"/>
                  </a:cubicBezTo>
                  <a:cubicBezTo>
                    <a:pt x="50470" y="3568"/>
                    <a:pt x="47868" y="1333"/>
                    <a:pt x="44833" y="399"/>
                  </a:cubicBezTo>
                  <a:cubicBezTo>
                    <a:pt x="43953" y="130"/>
                    <a:pt x="43177" y="1"/>
                    <a:pt x="42474"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1128225" y="3341592"/>
              <a:ext cx="471714" cy="253317"/>
            </a:xfrm>
            <a:custGeom>
              <a:rect b="b" l="l" r="r" t="t"/>
              <a:pathLst>
                <a:path extrusionOk="0" h="7878" w="14670">
                  <a:moveTo>
                    <a:pt x="8466" y="7005"/>
                  </a:moveTo>
                  <a:cubicBezTo>
                    <a:pt x="8466" y="7006"/>
                    <a:pt x="8465" y="7006"/>
                    <a:pt x="8465" y="7007"/>
                  </a:cubicBezTo>
                  <a:cubicBezTo>
                    <a:pt x="8465" y="7007"/>
                    <a:pt x="8466" y="7006"/>
                    <a:pt x="8466" y="7005"/>
                  </a:cubicBezTo>
                  <a:close/>
                  <a:moveTo>
                    <a:pt x="1408" y="0"/>
                  </a:moveTo>
                  <a:cubicBezTo>
                    <a:pt x="25" y="0"/>
                    <a:pt x="0" y="1415"/>
                    <a:pt x="1160" y="2604"/>
                  </a:cubicBezTo>
                  <a:cubicBezTo>
                    <a:pt x="1927" y="3371"/>
                    <a:pt x="3194" y="4005"/>
                    <a:pt x="3795" y="4272"/>
                  </a:cubicBezTo>
                  <a:cubicBezTo>
                    <a:pt x="5527" y="5042"/>
                    <a:pt x="7413" y="5441"/>
                    <a:pt x="9305" y="5441"/>
                  </a:cubicBezTo>
                  <a:cubicBezTo>
                    <a:pt x="9381" y="5441"/>
                    <a:pt x="9456" y="5441"/>
                    <a:pt x="9532" y="5439"/>
                  </a:cubicBezTo>
                  <a:lnTo>
                    <a:pt x="9532" y="5439"/>
                  </a:lnTo>
                  <a:cubicBezTo>
                    <a:pt x="9232" y="6006"/>
                    <a:pt x="8866" y="6506"/>
                    <a:pt x="8466" y="7005"/>
                  </a:cubicBezTo>
                  <a:lnTo>
                    <a:pt x="8466" y="7005"/>
                  </a:lnTo>
                  <a:cubicBezTo>
                    <a:pt x="8467" y="7004"/>
                    <a:pt x="8469" y="7004"/>
                    <a:pt x="8471" y="7004"/>
                  </a:cubicBezTo>
                  <a:cubicBezTo>
                    <a:pt x="8565" y="7004"/>
                    <a:pt x="9540" y="7878"/>
                    <a:pt x="9868" y="7878"/>
                  </a:cubicBezTo>
                  <a:cubicBezTo>
                    <a:pt x="9879" y="7878"/>
                    <a:pt x="9889" y="7877"/>
                    <a:pt x="9899" y="7874"/>
                  </a:cubicBezTo>
                  <a:cubicBezTo>
                    <a:pt x="10166" y="7808"/>
                    <a:pt x="10333" y="7608"/>
                    <a:pt x="10533" y="7441"/>
                  </a:cubicBezTo>
                  <a:lnTo>
                    <a:pt x="14669" y="3371"/>
                  </a:lnTo>
                  <a:cubicBezTo>
                    <a:pt x="14593" y="3333"/>
                    <a:pt x="14508" y="3318"/>
                    <a:pt x="14418" y="3318"/>
                  </a:cubicBezTo>
                  <a:cubicBezTo>
                    <a:pt x="14067" y="3318"/>
                    <a:pt x="13628" y="3545"/>
                    <a:pt x="13246" y="3545"/>
                  </a:cubicBezTo>
                  <a:cubicBezTo>
                    <a:pt x="13208" y="3545"/>
                    <a:pt x="13171" y="3543"/>
                    <a:pt x="13135" y="3538"/>
                  </a:cubicBezTo>
                  <a:cubicBezTo>
                    <a:pt x="12568" y="3471"/>
                    <a:pt x="12001" y="3238"/>
                    <a:pt x="11467" y="3004"/>
                  </a:cubicBezTo>
                  <a:cubicBezTo>
                    <a:pt x="10500" y="2604"/>
                    <a:pt x="9532" y="1937"/>
                    <a:pt x="8498" y="1703"/>
                  </a:cubicBezTo>
                  <a:cubicBezTo>
                    <a:pt x="6363" y="1170"/>
                    <a:pt x="4262" y="636"/>
                    <a:pt x="2127" y="102"/>
                  </a:cubicBezTo>
                  <a:cubicBezTo>
                    <a:pt x="1856" y="32"/>
                    <a:pt x="1617" y="0"/>
                    <a:pt x="14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a:off x="1514086" y="4135595"/>
              <a:ext cx="424800" cy="208139"/>
            </a:xfrm>
            <a:custGeom>
              <a:rect b="b" l="l" r="r" t="t"/>
              <a:pathLst>
                <a:path extrusionOk="0" h="6473" w="13211">
                  <a:moveTo>
                    <a:pt x="11849" y="0"/>
                  </a:moveTo>
                  <a:cubicBezTo>
                    <a:pt x="11406" y="0"/>
                    <a:pt x="10935" y="117"/>
                    <a:pt x="10575" y="227"/>
                  </a:cubicBezTo>
                  <a:cubicBezTo>
                    <a:pt x="8707" y="761"/>
                    <a:pt x="7306" y="1661"/>
                    <a:pt x="5705" y="2695"/>
                  </a:cubicBezTo>
                  <a:cubicBezTo>
                    <a:pt x="4504" y="3496"/>
                    <a:pt x="3036" y="3863"/>
                    <a:pt x="1602" y="4030"/>
                  </a:cubicBezTo>
                  <a:cubicBezTo>
                    <a:pt x="1235" y="4096"/>
                    <a:pt x="868" y="4130"/>
                    <a:pt x="534" y="4297"/>
                  </a:cubicBezTo>
                  <a:cubicBezTo>
                    <a:pt x="268" y="4463"/>
                    <a:pt x="1" y="4797"/>
                    <a:pt x="34" y="5130"/>
                  </a:cubicBezTo>
                  <a:cubicBezTo>
                    <a:pt x="34" y="5164"/>
                    <a:pt x="34" y="5164"/>
                    <a:pt x="34" y="5197"/>
                  </a:cubicBezTo>
                  <a:cubicBezTo>
                    <a:pt x="101" y="5531"/>
                    <a:pt x="401" y="5764"/>
                    <a:pt x="668" y="5898"/>
                  </a:cubicBezTo>
                  <a:cubicBezTo>
                    <a:pt x="1443" y="6317"/>
                    <a:pt x="2482" y="6473"/>
                    <a:pt x="3478" y="6473"/>
                  </a:cubicBezTo>
                  <a:cubicBezTo>
                    <a:pt x="4067" y="6473"/>
                    <a:pt x="4642" y="6418"/>
                    <a:pt x="5138" y="6331"/>
                  </a:cubicBezTo>
                  <a:cubicBezTo>
                    <a:pt x="6005" y="6198"/>
                    <a:pt x="6839" y="5964"/>
                    <a:pt x="7673" y="5631"/>
                  </a:cubicBezTo>
                  <a:cubicBezTo>
                    <a:pt x="8407" y="5364"/>
                    <a:pt x="9241" y="5130"/>
                    <a:pt x="9841" y="4597"/>
                  </a:cubicBezTo>
                  <a:lnTo>
                    <a:pt x="9841" y="4597"/>
                  </a:lnTo>
                  <a:cubicBezTo>
                    <a:pt x="9941" y="5130"/>
                    <a:pt x="9841" y="5798"/>
                    <a:pt x="9808" y="6398"/>
                  </a:cubicBezTo>
                  <a:cubicBezTo>
                    <a:pt x="10408" y="6331"/>
                    <a:pt x="11009" y="6265"/>
                    <a:pt x="11609" y="6265"/>
                  </a:cubicBezTo>
                  <a:cubicBezTo>
                    <a:pt x="11609" y="6231"/>
                    <a:pt x="11642" y="6198"/>
                    <a:pt x="11642" y="6131"/>
                  </a:cubicBezTo>
                  <a:cubicBezTo>
                    <a:pt x="11909" y="5531"/>
                    <a:pt x="12076" y="4830"/>
                    <a:pt x="12243" y="4196"/>
                  </a:cubicBezTo>
                  <a:cubicBezTo>
                    <a:pt x="12476" y="3429"/>
                    <a:pt x="12676" y="2695"/>
                    <a:pt x="12877" y="1928"/>
                  </a:cubicBezTo>
                  <a:cubicBezTo>
                    <a:pt x="12943" y="1628"/>
                    <a:pt x="13210" y="961"/>
                    <a:pt x="13043" y="627"/>
                  </a:cubicBezTo>
                  <a:cubicBezTo>
                    <a:pt x="12813" y="150"/>
                    <a:pt x="12349" y="0"/>
                    <a:pt x="118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1287778" y="2413150"/>
              <a:ext cx="1738717" cy="1065006"/>
            </a:xfrm>
            <a:custGeom>
              <a:rect b="b" l="l" r="r" t="t"/>
              <a:pathLst>
                <a:path extrusionOk="0" h="33121" w="54073">
                  <a:moveTo>
                    <a:pt x="32512" y="0"/>
                  </a:moveTo>
                  <a:cubicBezTo>
                    <a:pt x="30961" y="0"/>
                    <a:pt x="29463" y="329"/>
                    <a:pt x="28187" y="1156"/>
                  </a:cubicBezTo>
                  <a:cubicBezTo>
                    <a:pt x="25852" y="2691"/>
                    <a:pt x="23917" y="5193"/>
                    <a:pt x="22216" y="7394"/>
                  </a:cubicBezTo>
                  <a:cubicBezTo>
                    <a:pt x="20115" y="10096"/>
                    <a:pt x="18113" y="12898"/>
                    <a:pt x="16279" y="15767"/>
                  </a:cubicBezTo>
                  <a:cubicBezTo>
                    <a:pt x="14110" y="19136"/>
                    <a:pt x="12109" y="22572"/>
                    <a:pt x="9807" y="25841"/>
                  </a:cubicBezTo>
                  <a:cubicBezTo>
                    <a:pt x="8840" y="27175"/>
                    <a:pt x="7873" y="28876"/>
                    <a:pt x="6438" y="29710"/>
                  </a:cubicBezTo>
                  <a:cubicBezTo>
                    <a:pt x="5615" y="30192"/>
                    <a:pt x="4792" y="30355"/>
                    <a:pt x="3952" y="30355"/>
                  </a:cubicBezTo>
                  <a:cubicBezTo>
                    <a:pt x="2988" y="30355"/>
                    <a:pt x="2002" y="30140"/>
                    <a:pt x="968" y="29944"/>
                  </a:cubicBezTo>
                  <a:cubicBezTo>
                    <a:pt x="872" y="29930"/>
                    <a:pt x="766" y="29916"/>
                    <a:pt x="660" y="29916"/>
                  </a:cubicBezTo>
                  <a:cubicBezTo>
                    <a:pt x="506" y="29916"/>
                    <a:pt x="352" y="29945"/>
                    <a:pt x="234" y="30044"/>
                  </a:cubicBezTo>
                  <a:cubicBezTo>
                    <a:pt x="0" y="30277"/>
                    <a:pt x="100" y="30677"/>
                    <a:pt x="267" y="30944"/>
                  </a:cubicBezTo>
                  <a:cubicBezTo>
                    <a:pt x="634" y="31478"/>
                    <a:pt x="1235" y="31845"/>
                    <a:pt x="1802" y="32112"/>
                  </a:cubicBezTo>
                  <a:cubicBezTo>
                    <a:pt x="3218" y="32778"/>
                    <a:pt x="4796" y="33121"/>
                    <a:pt x="6362" y="33121"/>
                  </a:cubicBezTo>
                  <a:cubicBezTo>
                    <a:pt x="6678" y="33121"/>
                    <a:pt x="6992" y="33107"/>
                    <a:pt x="7306" y="33079"/>
                  </a:cubicBezTo>
                  <a:cubicBezTo>
                    <a:pt x="9207" y="32946"/>
                    <a:pt x="10541" y="31478"/>
                    <a:pt x="11942" y="30277"/>
                  </a:cubicBezTo>
                  <a:cubicBezTo>
                    <a:pt x="17446" y="25474"/>
                    <a:pt x="23250" y="21071"/>
                    <a:pt x="29321" y="17034"/>
                  </a:cubicBezTo>
                  <a:cubicBezTo>
                    <a:pt x="29755" y="16734"/>
                    <a:pt x="30189" y="16467"/>
                    <a:pt x="30689" y="16367"/>
                  </a:cubicBezTo>
                  <a:cubicBezTo>
                    <a:pt x="30849" y="16327"/>
                    <a:pt x="31008" y="16310"/>
                    <a:pt x="31168" y="16310"/>
                  </a:cubicBezTo>
                  <a:cubicBezTo>
                    <a:pt x="31675" y="16310"/>
                    <a:pt x="32183" y="16482"/>
                    <a:pt x="32690" y="16634"/>
                  </a:cubicBezTo>
                  <a:cubicBezTo>
                    <a:pt x="35759" y="17668"/>
                    <a:pt x="38928" y="18435"/>
                    <a:pt x="42130" y="19002"/>
                  </a:cubicBezTo>
                  <a:cubicBezTo>
                    <a:pt x="43962" y="19329"/>
                    <a:pt x="45907" y="19628"/>
                    <a:pt x="47826" y="19628"/>
                  </a:cubicBezTo>
                  <a:cubicBezTo>
                    <a:pt x="48844" y="19628"/>
                    <a:pt x="49854" y="19544"/>
                    <a:pt x="50837" y="19336"/>
                  </a:cubicBezTo>
                  <a:cubicBezTo>
                    <a:pt x="51937" y="19102"/>
                    <a:pt x="53372" y="18669"/>
                    <a:pt x="53705" y="17468"/>
                  </a:cubicBezTo>
                  <a:cubicBezTo>
                    <a:pt x="54072" y="16067"/>
                    <a:pt x="53839" y="13865"/>
                    <a:pt x="53305" y="12564"/>
                  </a:cubicBezTo>
                  <a:cubicBezTo>
                    <a:pt x="52538" y="10596"/>
                    <a:pt x="50803" y="9195"/>
                    <a:pt x="49135" y="7928"/>
                  </a:cubicBezTo>
                  <a:cubicBezTo>
                    <a:pt x="46233" y="5793"/>
                    <a:pt x="43164" y="3925"/>
                    <a:pt x="40029" y="2157"/>
                  </a:cubicBezTo>
                  <a:cubicBezTo>
                    <a:pt x="39095" y="1623"/>
                    <a:pt x="37994" y="1123"/>
                    <a:pt x="36860" y="723"/>
                  </a:cubicBezTo>
                  <a:cubicBezTo>
                    <a:pt x="35458" y="287"/>
                    <a:pt x="33962" y="0"/>
                    <a:pt x="32512"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1651388" y="2804894"/>
              <a:ext cx="1302149" cy="1462442"/>
            </a:xfrm>
            <a:custGeom>
              <a:rect b="b" l="l" r="r" t="t"/>
              <a:pathLst>
                <a:path extrusionOk="0" h="45481" w="40496">
                  <a:moveTo>
                    <a:pt x="17988" y="1"/>
                  </a:moveTo>
                  <a:cubicBezTo>
                    <a:pt x="15420" y="1"/>
                    <a:pt x="13133" y="1058"/>
                    <a:pt x="11409" y="3984"/>
                  </a:cubicBezTo>
                  <a:cubicBezTo>
                    <a:pt x="10274" y="5885"/>
                    <a:pt x="9674" y="8054"/>
                    <a:pt x="9174" y="10188"/>
                  </a:cubicBezTo>
                  <a:cubicBezTo>
                    <a:pt x="7206" y="18594"/>
                    <a:pt x="6472" y="27234"/>
                    <a:pt x="4937" y="35707"/>
                  </a:cubicBezTo>
                  <a:cubicBezTo>
                    <a:pt x="4770" y="36741"/>
                    <a:pt x="4570" y="37808"/>
                    <a:pt x="4237" y="38809"/>
                  </a:cubicBezTo>
                  <a:cubicBezTo>
                    <a:pt x="3836" y="40077"/>
                    <a:pt x="3269" y="41277"/>
                    <a:pt x="2335" y="42245"/>
                  </a:cubicBezTo>
                  <a:cubicBezTo>
                    <a:pt x="1768" y="42845"/>
                    <a:pt x="0" y="45480"/>
                    <a:pt x="1935" y="45480"/>
                  </a:cubicBezTo>
                  <a:cubicBezTo>
                    <a:pt x="1965" y="45481"/>
                    <a:pt x="1994" y="45481"/>
                    <a:pt x="2023" y="45481"/>
                  </a:cubicBezTo>
                  <a:cubicBezTo>
                    <a:pt x="5453" y="45481"/>
                    <a:pt x="8320" y="43554"/>
                    <a:pt x="9874" y="40577"/>
                  </a:cubicBezTo>
                  <a:cubicBezTo>
                    <a:pt x="11108" y="38275"/>
                    <a:pt x="12276" y="35907"/>
                    <a:pt x="13377" y="33539"/>
                  </a:cubicBezTo>
                  <a:cubicBezTo>
                    <a:pt x="14144" y="31837"/>
                    <a:pt x="21816" y="11590"/>
                    <a:pt x="21616" y="11523"/>
                  </a:cubicBezTo>
                  <a:lnTo>
                    <a:pt x="21616" y="11523"/>
                  </a:lnTo>
                  <a:cubicBezTo>
                    <a:pt x="24562" y="12465"/>
                    <a:pt x="27638" y="12914"/>
                    <a:pt x="30729" y="12914"/>
                  </a:cubicBezTo>
                  <a:cubicBezTo>
                    <a:pt x="31138" y="12914"/>
                    <a:pt x="31547" y="12906"/>
                    <a:pt x="31957" y="12890"/>
                  </a:cubicBezTo>
                  <a:cubicBezTo>
                    <a:pt x="33558" y="12790"/>
                    <a:pt x="35192" y="12590"/>
                    <a:pt x="36660" y="11890"/>
                  </a:cubicBezTo>
                  <a:cubicBezTo>
                    <a:pt x="37594" y="11456"/>
                    <a:pt x="40363" y="9588"/>
                    <a:pt x="40429" y="8421"/>
                  </a:cubicBezTo>
                  <a:cubicBezTo>
                    <a:pt x="40496" y="7086"/>
                    <a:pt x="36960" y="6386"/>
                    <a:pt x="35893" y="5985"/>
                  </a:cubicBezTo>
                  <a:cubicBezTo>
                    <a:pt x="31890" y="4418"/>
                    <a:pt x="27887" y="2883"/>
                    <a:pt x="23884" y="1349"/>
                  </a:cubicBezTo>
                  <a:cubicBezTo>
                    <a:pt x="21843" y="552"/>
                    <a:pt x="19842" y="1"/>
                    <a:pt x="17988"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2922414" y="2262375"/>
              <a:ext cx="486987" cy="358239"/>
            </a:xfrm>
            <a:custGeom>
              <a:rect b="b" l="l" r="r" t="t"/>
              <a:pathLst>
                <a:path extrusionOk="0" h="11141" w="15145">
                  <a:moveTo>
                    <a:pt x="13484" y="1"/>
                  </a:moveTo>
                  <a:cubicBezTo>
                    <a:pt x="12666" y="1"/>
                    <a:pt x="11854" y="632"/>
                    <a:pt x="11175" y="1175"/>
                  </a:cubicBezTo>
                  <a:cubicBezTo>
                    <a:pt x="11109" y="1242"/>
                    <a:pt x="11075" y="1275"/>
                    <a:pt x="11042" y="1309"/>
                  </a:cubicBezTo>
                  <a:cubicBezTo>
                    <a:pt x="8573" y="3310"/>
                    <a:pt x="5805" y="4945"/>
                    <a:pt x="2869" y="6112"/>
                  </a:cubicBezTo>
                  <a:cubicBezTo>
                    <a:pt x="2236" y="6379"/>
                    <a:pt x="1568" y="6613"/>
                    <a:pt x="1001" y="7013"/>
                  </a:cubicBezTo>
                  <a:cubicBezTo>
                    <a:pt x="468" y="7446"/>
                    <a:pt x="1" y="8080"/>
                    <a:pt x="1" y="8781"/>
                  </a:cubicBezTo>
                  <a:cubicBezTo>
                    <a:pt x="1" y="10048"/>
                    <a:pt x="1402" y="10882"/>
                    <a:pt x="2669" y="11082"/>
                  </a:cubicBezTo>
                  <a:cubicBezTo>
                    <a:pt x="2938" y="11122"/>
                    <a:pt x="3207" y="11140"/>
                    <a:pt x="3476" y="11140"/>
                  </a:cubicBezTo>
                  <a:cubicBezTo>
                    <a:pt x="5702" y="11140"/>
                    <a:pt x="7881" y="9857"/>
                    <a:pt x="9607" y="8547"/>
                  </a:cubicBezTo>
                  <a:cubicBezTo>
                    <a:pt x="11475" y="7180"/>
                    <a:pt x="13410" y="5979"/>
                    <a:pt x="14511" y="3877"/>
                  </a:cubicBezTo>
                  <a:cubicBezTo>
                    <a:pt x="14845" y="3243"/>
                    <a:pt x="15145" y="2543"/>
                    <a:pt x="15111" y="1842"/>
                  </a:cubicBezTo>
                  <a:cubicBezTo>
                    <a:pt x="15111" y="1142"/>
                    <a:pt x="14711" y="375"/>
                    <a:pt x="14044" y="108"/>
                  </a:cubicBezTo>
                  <a:cubicBezTo>
                    <a:pt x="13858" y="33"/>
                    <a:pt x="13671" y="1"/>
                    <a:pt x="13484"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a:off x="3316056" y="1788025"/>
              <a:ext cx="512744" cy="783617"/>
            </a:xfrm>
            <a:custGeom>
              <a:rect b="b" l="l" r="r" t="t"/>
              <a:pathLst>
                <a:path extrusionOk="0" h="24370" w="15946">
                  <a:moveTo>
                    <a:pt x="9874" y="1"/>
                  </a:moveTo>
                  <a:cubicBezTo>
                    <a:pt x="7602" y="1"/>
                    <a:pt x="5961" y="1759"/>
                    <a:pt x="5538" y="4186"/>
                  </a:cubicBezTo>
                  <a:cubicBezTo>
                    <a:pt x="5338" y="5420"/>
                    <a:pt x="5538" y="6821"/>
                    <a:pt x="6172" y="7955"/>
                  </a:cubicBezTo>
                  <a:cubicBezTo>
                    <a:pt x="6372" y="8288"/>
                    <a:pt x="6672" y="8589"/>
                    <a:pt x="6939" y="8889"/>
                  </a:cubicBezTo>
                  <a:cubicBezTo>
                    <a:pt x="7239" y="9289"/>
                    <a:pt x="7673" y="9689"/>
                    <a:pt x="7639" y="10190"/>
                  </a:cubicBezTo>
                  <a:cubicBezTo>
                    <a:pt x="7606" y="10890"/>
                    <a:pt x="7239" y="11691"/>
                    <a:pt x="6939" y="12325"/>
                  </a:cubicBezTo>
                  <a:cubicBezTo>
                    <a:pt x="5938" y="12458"/>
                    <a:pt x="4938" y="12625"/>
                    <a:pt x="3970" y="12892"/>
                  </a:cubicBezTo>
                  <a:cubicBezTo>
                    <a:pt x="2369" y="13292"/>
                    <a:pt x="1068" y="14293"/>
                    <a:pt x="468" y="15827"/>
                  </a:cubicBezTo>
                  <a:cubicBezTo>
                    <a:pt x="1" y="16995"/>
                    <a:pt x="34" y="18362"/>
                    <a:pt x="668" y="19497"/>
                  </a:cubicBezTo>
                  <a:cubicBezTo>
                    <a:pt x="1335" y="20664"/>
                    <a:pt x="2569" y="21298"/>
                    <a:pt x="3903" y="21398"/>
                  </a:cubicBezTo>
                  <a:cubicBezTo>
                    <a:pt x="4437" y="21431"/>
                    <a:pt x="4971" y="21398"/>
                    <a:pt x="5505" y="21498"/>
                  </a:cubicBezTo>
                  <a:cubicBezTo>
                    <a:pt x="6739" y="21731"/>
                    <a:pt x="7873" y="23233"/>
                    <a:pt x="9007" y="23866"/>
                  </a:cubicBezTo>
                  <a:cubicBezTo>
                    <a:pt x="9639" y="24215"/>
                    <a:pt x="10272" y="24370"/>
                    <a:pt x="10876" y="24370"/>
                  </a:cubicBezTo>
                  <a:cubicBezTo>
                    <a:pt x="13689" y="24370"/>
                    <a:pt x="15896" y="21017"/>
                    <a:pt x="14578" y="18162"/>
                  </a:cubicBezTo>
                  <a:cubicBezTo>
                    <a:pt x="13944" y="16795"/>
                    <a:pt x="12576" y="15861"/>
                    <a:pt x="12109" y="14460"/>
                  </a:cubicBezTo>
                  <a:cubicBezTo>
                    <a:pt x="11642" y="12925"/>
                    <a:pt x="12309" y="11291"/>
                    <a:pt x="13077" y="9923"/>
                  </a:cubicBezTo>
                  <a:cubicBezTo>
                    <a:pt x="14778" y="6754"/>
                    <a:pt x="15945" y="1484"/>
                    <a:pt x="11175" y="183"/>
                  </a:cubicBezTo>
                  <a:cubicBezTo>
                    <a:pt x="10723" y="59"/>
                    <a:pt x="10288" y="1"/>
                    <a:pt x="987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3316056" y="1768153"/>
              <a:ext cx="520236" cy="850596"/>
            </a:xfrm>
            <a:custGeom>
              <a:rect b="b" l="l" r="r" t="t"/>
              <a:pathLst>
                <a:path extrusionOk="0" fill="none" h="26453" w="16179">
                  <a:moveTo>
                    <a:pt x="3903" y="22016"/>
                  </a:moveTo>
                  <a:cubicBezTo>
                    <a:pt x="2569" y="21916"/>
                    <a:pt x="1335" y="21282"/>
                    <a:pt x="668" y="20115"/>
                  </a:cubicBezTo>
                  <a:cubicBezTo>
                    <a:pt x="34" y="18980"/>
                    <a:pt x="1" y="17613"/>
                    <a:pt x="468" y="16445"/>
                  </a:cubicBezTo>
                  <a:cubicBezTo>
                    <a:pt x="1068" y="14911"/>
                    <a:pt x="2369" y="13910"/>
                    <a:pt x="3970" y="13510"/>
                  </a:cubicBezTo>
                  <a:cubicBezTo>
                    <a:pt x="4938" y="13243"/>
                    <a:pt x="5938" y="13076"/>
                    <a:pt x="6939" y="12943"/>
                  </a:cubicBezTo>
                  <a:cubicBezTo>
                    <a:pt x="7239" y="12309"/>
                    <a:pt x="7606" y="11508"/>
                    <a:pt x="7639" y="10808"/>
                  </a:cubicBezTo>
                  <a:cubicBezTo>
                    <a:pt x="7673" y="10307"/>
                    <a:pt x="7239" y="9907"/>
                    <a:pt x="6939" y="9507"/>
                  </a:cubicBezTo>
                  <a:cubicBezTo>
                    <a:pt x="6672" y="9207"/>
                    <a:pt x="6372" y="8906"/>
                    <a:pt x="6172" y="8573"/>
                  </a:cubicBezTo>
                  <a:cubicBezTo>
                    <a:pt x="5538" y="7439"/>
                    <a:pt x="5338" y="6038"/>
                    <a:pt x="5538" y="4804"/>
                  </a:cubicBezTo>
                  <a:cubicBezTo>
                    <a:pt x="6038" y="1935"/>
                    <a:pt x="8240" y="0"/>
                    <a:pt x="11175" y="801"/>
                  </a:cubicBezTo>
                  <a:cubicBezTo>
                    <a:pt x="15945" y="2102"/>
                    <a:pt x="14778" y="7372"/>
                    <a:pt x="13077" y="10541"/>
                  </a:cubicBezTo>
                  <a:cubicBezTo>
                    <a:pt x="12309" y="11909"/>
                    <a:pt x="11642" y="13543"/>
                    <a:pt x="12109" y="15078"/>
                  </a:cubicBezTo>
                  <a:cubicBezTo>
                    <a:pt x="12576" y="16479"/>
                    <a:pt x="13944" y="17413"/>
                    <a:pt x="14578" y="18780"/>
                  </a:cubicBezTo>
                  <a:cubicBezTo>
                    <a:pt x="16179" y="22249"/>
                    <a:pt x="12576" y="26452"/>
                    <a:pt x="9007" y="24484"/>
                  </a:cubicBezTo>
                  <a:cubicBezTo>
                    <a:pt x="7873" y="23851"/>
                    <a:pt x="6739" y="22349"/>
                    <a:pt x="5505" y="22116"/>
                  </a:cubicBezTo>
                  <a:cubicBezTo>
                    <a:pt x="4971" y="22016"/>
                    <a:pt x="4437" y="22049"/>
                    <a:pt x="3903" y="22016"/>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2579191" y="2186457"/>
              <a:ext cx="1188481" cy="1081919"/>
            </a:xfrm>
            <a:custGeom>
              <a:rect b="b" l="l" r="r" t="t"/>
              <a:pathLst>
                <a:path extrusionOk="0" h="33647" w="36961">
                  <a:moveTo>
                    <a:pt x="28954" y="0"/>
                  </a:moveTo>
                  <a:cubicBezTo>
                    <a:pt x="26753" y="100"/>
                    <a:pt x="24551" y="601"/>
                    <a:pt x="22516" y="1468"/>
                  </a:cubicBezTo>
                  <a:cubicBezTo>
                    <a:pt x="21849" y="1768"/>
                    <a:pt x="21182" y="2102"/>
                    <a:pt x="20648" y="2569"/>
                  </a:cubicBezTo>
                  <a:cubicBezTo>
                    <a:pt x="19047" y="3836"/>
                    <a:pt x="19047" y="6071"/>
                    <a:pt x="18880" y="7939"/>
                  </a:cubicBezTo>
                  <a:cubicBezTo>
                    <a:pt x="18687" y="10295"/>
                    <a:pt x="16308" y="12182"/>
                    <a:pt x="13979" y="12182"/>
                  </a:cubicBezTo>
                  <a:cubicBezTo>
                    <a:pt x="13901" y="12182"/>
                    <a:pt x="13822" y="12180"/>
                    <a:pt x="13743" y="12176"/>
                  </a:cubicBezTo>
                  <a:cubicBezTo>
                    <a:pt x="11742" y="12042"/>
                    <a:pt x="10408" y="10408"/>
                    <a:pt x="8673" y="9641"/>
                  </a:cubicBezTo>
                  <a:cubicBezTo>
                    <a:pt x="8206" y="9441"/>
                    <a:pt x="3703" y="7739"/>
                    <a:pt x="2535" y="7206"/>
                  </a:cubicBezTo>
                  <a:cubicBezTo>
                    <a:pt x="1635" y="9407"/>
                    <a:pt x="1001" y="11709"/>
                    <a:pt x="634" y="14044"/>
                  </a:cubicBezTo>
                  <a:cubicBezTo>
                    <a:pt x="234" y="16379"/>
                    <a:pt x="34" y="18714"/>
                    <a:pt x="34" y="21049"/>
                  </a:cubicBezTo>
                  <a:cubicBezTo>
                    <a:pt x="0" y="23317"/>
                    <a:pt x="100" y="25585"/>
                    <a:pt x="534" y="27820"/>
                  </a:cubicBezTo>
                  <a:cubicBezTo>
                    <a:pt x="834" y="29455"/>
                    <a:pt x="1368" y="30989"/>
                    <a:pt x="2002" y="32490"/>
                  </a:cubicBezTo>
                  <a:cubicBezTo>
                    <a:pt x="2369" y="32690"/>
                    <a:pt x="2769" y="32824"/>
                    <a:pt x="3269" y="32924"/>
                  </a:cubicBezTo>
                  <a:cubicBezTo>
                    <a:pt x="5595" y="33300"/>
                    <a:pt x="8478" y="33647"/>
                    <a:pt x="11395" y="33647"/>
                  </a:cubicBezTo>
                  <a:cubicBezTo>
                    <a:pt x="15467" y="33647"/>
                    <a:pt x="19604" y="32971"/>
                    <a:pt x="22383" y="30756"/>
                  </a:cubicBezTo>
                  <a:cubicBezTo>
                    <a:pt x="24451" y="29121"/>
                    <a:pt x="25185" y="25052"/>
                    <a:pt x="25986" y="22216"/>
                  </a:cubicBezTo>
                  <a:cubicBezTo>
                    <a:pt x="28287" y="19548"/>
                    <a:pt x="30589" y="16846"/>
                    <a:pt x="32890" y="14177"/>
                  </a:cubicBezTo>
                  <a:cubicBezTo>
                    <a:pt x="32857" y="13243"/>
                    <a:pt x="32590" y="12309"/>
                    <a:pt x="32490" y="11375"/>
                  </a:cubicBezTo>
                  <a:cubicBezTo>
                    <a:pt x="32457" y="11042"/>
                    <a:pt x="32524" y="10741"/>
                    <a:pt x="32657" y="10408"/>
                  </a:cubicBezTo>
                  <a:cubicBezTo>
                    <a:pt x="32790" y="10041"/>
                    <a:pt x="33024" y="9674"/>
                    <a:pt x="33257" y="9307"/>
                  </a:cubicBezTo>
                  <a:cubicBezTo>
                    <a:pt x="33441" y="9002"/>
                    <a:pt x="36140" y="6264"/>
                    <a:pt x="36825" y="6264"/>
                  </a:cubicBezTo>
                  <a:cubicBezTo>
                    <a:pt x="36889" y="6264"/>
                    <a:pt x="36935" y="6288"/>
                    <a:pt x="36960" y="6338"/>
                  </a:cubicBezTo>
                  <a:cubicBezTo>
                    <a:pt x="36593" y="5571"/>
                    <a:pt x="36193" y="4837"/>
                    <a:pt x="35793" y="4070"/>
                  </a:cubicBezTo>
                  <a:cubicBezTo>
                    <a:pt x="35061" y="4341"/>
                    <a:pt x="34264" y="4414"/>
                    <a:pt x="33455" y="4414"/>
                  </a:cubicBezTo>
                  <a:cubicBezTo>
                    <a:pt x="33267" y="4414"/>
                    <a:pt x="33079" y="4410"/>
                    <a:pt x="32890" y="4404"/>
                  </a:cubicBezTo>
                  <a:cubicBezTo>
                    <a:pt x="31956" y="4370"/>
                    <a:pt x="30989" y="4137"/>
                    <a:pt x="30122" y="3703"/>
                  </a:cubicBezTo>
                  <a:cubicBezTo>
                    <a:pt x="29588" y="3403"/>
                    <a:pt x="28921" y="2902"/>
                    <a:pt x="28754" y="2269"/>
                  </a:cubicBezTo>
                  <a:cubicBezTo>
                    <a:pt x="28521" y="1568"/>
                    <a:pt x="28687" y="668"/>
                    <a:pt x="28954"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2566329" y="2442797"/>
              <a:ext cx="787315" cy="246725"/>
            </a:xfrm>
            <a:custGeom>
              <a:rect b="b" l="l" r="r" t="t"/>
              <a:pathLst>
                <a:path extrusionOk="0" h="7673" w="24485">
                  <a:moveTo>
                    <a:pt x="9907" y="1"/>
                  </a:moveTo>
                  <a:lnTo>
                    <a:pt x="234" y="835"/>
                  </a:lnTo>
                  <a:cubicBezTo>
                    <a:pt x="33" y="835"/>
                    <a:pt x="0" y="1135"/>
                    <a:pt x="167" y="1202"/>
                  </a:cubicBezTo>
                  <a:lnTo>
                    <a:pt x="14110" y="7673"/>
                  </a:lnTo>
                  <a:lnTo>
                    <a:pt x="24484" y="6806"/>
                  </a:lnTo>
                  <a:lnTo>
                    <a:pt x="9907" y="1"/>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a:off x="2773311" y="2527557"/>
              <a:ext cx="410844" cy="119070"/>
            </a:xfrm>
            <a:custGeom>
              <a:rect b="b" l="l" r="r" t="t"/>
              <a:pathLst>
                <a:path extrusionOk="0" h="3703" w="12777">
                  <a:moveTo>
                    <a:pt x="5238" y="0"/>
                  </a:moveTo>
                  <a:lnTo>
                    <a:pt x="1" y="200"/>
                  </a:lnTo>
                  <a:lnTo>
                    <a:pt x="7540" y="3703"/>
                  </a:lnTo>
                  <a:lnTo>
                    <a:pt x="12777" y="3503"/>
                  </a:lnTo>
                  <a:lnTo>
                    <a:pt x="5238" y="0"/>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3410464" y="2423472"/>
              <a:ext cx="392580" cy="525091"/>
            </a:xfrm>
            <a:custGeom>
              <a:rect b="b" l="l" r="r" t="t"/>
              <a:pathLst>
                <a:path extrusionOk="0" h="16330" w="12209">
                  <a:moveTo>
                    <a:pt x="8421" y="1"/>
                  </a:moveTo>
                  <a:cubicBezTo>
                    <a:pt x="7451" y="1"/>
                    <a:pt x="6482" y="329"/>
                    <a:pt x="5938" y="1069"/>
                  </a:cubicBezTo>
                  <a:cubicBezTo>
                    <a:pt x="5170" y="2070"/>
                    <a:pt x="4470" y="3170"/>
                    <a:pt x="3836" y="4271"/>
                  </a:cubicBezTo>
                  <a:cubicBezTo>
                    <a:pt x="2502" y="6573"/>
                    <a:pt x="1434" y="9008"/>
                    <a:pt x="601" y="11510"/>
                  </a:cubicBezTo>
                  <a:cubicBezTo>
                    <a:pt x="300" y="12444"/>
                    <a:pt x="0" y="13578"/>
                    <a:pt x="367" y="14545"/>
                  </a:cubicBezTo>
                  <a:cubicBezTo>
                    <a:pt x="601" y="15212"/>
                    <a:pt x="1101" y="15779"/>
                    <a:pt x="1768" y="16080"/>
                  </a:cubicBezTo>
                  <a:cubicBezTo>
                    <a:pt x="2168" y="16246"/>
                    <a:pt x="2602" y="16280"/>
                    <a:pt x="3036" y="16313"/>
                  </a:cubicBezTo>
                  <a:cubicBezTo>
                    <a:pt x="3186" y="16324"/>
                    <a:pt x="3331" y="16329"/>
                    <a:pt x="3472" y="16329"/>
                  </a:cubicBezTo>
                  <a:cubicBezTo>
                    <a:pt x="5076" y="16329"/>
                    <a:pt x="6060" y="15633"/>
                    <a:pt x="7072" y="14345"/>
                  </a:cubicBezTo>
                  <a:cubicBezTo>
                    <a:pt x="8173" y="12877"/>
                    <a:pt x="9440" y="11176"/>
                    <a:pt x="10174" y="9475"/>
                  </a:cubicBezTo>
                  <a:cubicBezTo>
                    <a:pt x="10875" y="7874"/>
                    <a:pt x="11875" y="6339"/>
                    <a:pt x="12042" y="4571"/>
                  </a:cubicBezTo>
                  <a:cubicBezTo>
                    <a:pt x="12209" y="2870"/>
                    <a:pt x="11475" y="935"/>
                    <a:pt x="9907" y="268"/>
                  </a:cubicBezTo>
                  <a:cubicBezTo>
                    <a:pt x="9455" y="94"/>
                    <a:pt x="8938" y="1"/>
                    <a:pt x="8421"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3523071" y="2308646"/>
              <a:ext cx="325023" cy="331711"/>
            </a:xfrm>
            <a:custGeom>
              <a:rect b="b" l="l" r="r" t="t"/>
              <a:pathLst>
                <a:path extrusionOk="0" h="10316" w="10108">
                  <a:moveTo>
                    <a:pt x="6577" y="1"/>
                  </a:moveTo>
                  <a:cubicBezTo>
                    <a:pt x="6103" y="1"/>
                    <a:pt x="5623" y="83"/>
                    <a:pt x="5171" y="237"/>
                  </a:cubicBezTo>
                  <a:cubicBezTo>
                    <a:pt x="4452" y="446"/>
                    <a:pt x="3706" y="575"/>
                    <a:pt x="2958" y="575"/>
                  </a:cubicBezTo>
                  <a:cubicBezTo>
                    <a:pt x="2873" y="575"/>
                    <a:pt x="2788" y="574"/>
                    <a:pt x="2703" y="570"/>
                  </a:cubicBezTo>
                  <a:lnTo>
                    <a:pt x="2202" y="2872"/>
                  </a:lnTo>
                  <a:cubicBezTo>
                    <a:pt x="1335" y="4073"/>
                    <a:pt x="401" y="5474"/>
                    <a:pt x="1" y="6908"/>
                  </a:cubicBezTo>
                  <a:cubicBezTo>
                    <a:pt x="1068" y="7709"/>
                    <a:pt x="2736" y="8142"/>
                    <a:pt x="3970" y="8609"/>
                  </a:cubicBezTo>
                  <a:cubicBezTo>
                    <a:pt x="5438" y="9210"/>
                    <a:pt x="6906" y="9743"/>
                    <a:pt x="8373" y="10277"/>
                  </a:cubicBezTo>
                  <a:cubicBezTo>
                    <a:pt x="8431" y="10296"/>
                    <a:pt x="8500" y="10316"/>
                    <a:pt x="8561" y="10316"/>
                  </a:cubicBezTo>
                  <a:cubicBezTo>
                    <a:pt x="8605" y="10316"/>
                    <a:pt x="8645" y="10305"/>
                    <a:pt x="8673" y="10277"/>
                  </a:cubicBezTo>
                  <a:cubicBezTo>
                    <a:pt x="8774" y="10244"/>
                    <a:pt x="8807" y="10144"/>
                    <a:pt x="8840" y="10077"/>
                  </a:cubicBezTo>
                  <a:cubicBezTo>
                    <a:pt x="9374" y="8776"/>
                    <a:pt x="9774" y="7408"/>
                    <a:pt x="9908" y="6007"/>
                  </a:cubicBezTo>
                  <a:cubicBezTo>
                    <a:pt x="10041" y="4606"/>
                    <a:pt x="10108" y="2972"/>
                    <a:pt x="9441" y="1638"/>
                  </a:cubicBezTo>
                  <a:cubicBezTo>
                    <a:pt x="8871" y="498"/>
                    <a:pt x="7744" y="1"/>
                    <a:pt x="657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3523071" y="2299064"/>
              <a:ext cx="325023" cy="342194"/>
            </a:xfrm>
            <a:custGeom>
              <a:rect b="b" l="l" r="r" t="t"/>
              <a:pathLst>
                <a:path extrusionOk="0" fill="none" h="10642" w="10108">
                  <a:moveTo>
                    <a:pt x="2202" y="3170"/>
                  </a:moveTo>
                  <a:cubicBezTo>
                    <a:pt x="1335" y="4371"/>
                    <a:pt x="401" y="5772"/>
                    <a:pt x="1" y="7206"/>
                  </a:cubicBezTo>
                  <a:cubicBezTo>
                    <a:pt x="1068" y="8007"/>
                    <a:pt x="2736" y="8440"/>
                    <a:pt x="3970" y="8907"/>
                  </a:cubicBezTo>
                  <a:cubicBezTo>
                    <a:pt x="5438" y="9508"/>
                    <a:pt x="6906" y="10041"/>
                    <a:pt x="8373" y="10575"/>
                  </a:cubicBezTo>
                  <a:cubicBezTo>
                    <a:pt x="8473" y="10609"/>
                    <a:pt x="8607" y="10642"/>
                    <a:pt x="8673" y="10575"/>
                  </a:cubicBezTo>
                  <a:cubicBezTo>
                    <a:pt x="8774" y="10542"/>
                    <a:pt x="8807" y="10442"/>
                    <a:pt x="8840" y="10375"/>
                  </a:cubicBezTo>
                  <a:cubicBezTo>
                    <a:pt x="9374" y="9074"/>
                    <a:pt x="9774" y="7706"/>
                    <a:pt x="9908" y="6305"/>
                  </a:cubicBezTo>
                  <a:cubicBezTo>
                    <a:pt x="10041" y="4904"/>
                    <a:pt x="10108" y="3270"/>
                    <a:pt x="9441" y="1936"/>
                  </a:cubicBezTo>
                  <a:cubicBezTo>
                    <a:pt x="8640" y="334"/>
                    <a:pt x="6739" y="1"/>
                    <a:pt x="5171" y="535"/>
                  </a:cubicBezTo>
                  <a:cubicBezTo>
                    <a:pt x="4370" y="768"/>
                    <a:pt x="3536" y="902"/>
                    <a:pt x="2703" y="868"/>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3476960" y="1759150"/>
              <a:ext cx="489142" cy="635801"/>
            </a:xfrm>
            <a:custGeom>
              <a:rect b="b" l="l" r="r" t="t"/>
              <a:pathLst>
                <a:path extrusionOk="0" h="19773" w="15212">
                  <a:moveTo>
                    <a:pt x="5510" y="1"/>
                  </a:moveTo>
                  <a:cubicBezTo>
                    <a:pt x="4844" y="1"/>
                    <a:pt x="4170" y="110"/>
                    <a:pt x="3503" y="347"/>
                  </a:cubicBezTo>
                  <a:cubicBezTo>
                    <a:pt x="2002" y="881"/>
                    <a:pt x="734" y="2015"/>
                    <a:pt x="0" y="3416"/>
                  </a:cubicBezTo>
                  <a:cubicBezTo>
                    <a:pt x="134" y="3449"/>
                    <a:pt x="300" y="3449"/>
                    <a:pt x="434" y="3482"/>
                  </a:cubicBezTo>
                  <a:cubicBezTo>
                    <a:pt x="2135" y="3749"/>
                    <a:pt x="3636" y="4250"/>
                    <a:pt x="5237" y="4783"/>
                  </a:cubicBezTo>
                  <a:cubicBezTo>
                    <a:pt x="5371" y="4350"/>
                    <a:pt x="5504" y="3916"/>
                    <a:pt x="5771" y="3516"/>
                  </a:cubicBezTo>
                  <a:lnTo>
                    <a:pt x="5771" y="3516"/>
                  </a:lnTo>
                  <a:cubicBezTo>
                    <a:pt x="5404" y="4083"/>
                    <a:pt x="5704" y="5917"/>
                    <a:pt x="5671" y="6618"/>
                  </a:cubicBezTo>
                  <a:cubicBezTo>
                    <a:pt x="5604" y="7752"/>
                    <a:pt x="5538" y="8920"/>
                    <a:pt x="5471" y="10087"/>
                  </a:cubicBezTo>
                  <a:cubicBezTo>
                    <a:pt x="5304" y="12322"/>
                    <a:pt x="5071" y="14557"/>
                    <a:pt x="4770" y="16792"/>
                  </a:cubicBezTo>
                  <a:cubicBezTo>
                    <a:pt x="4704" y="17326"/>
                    <a:pt x="4137" y="19194"/>
                    <a:pt x="4570" y="19561"/>
                  </a:cubicBezTo>
                  <a:cubicBezTo>
                    <a:pt x="4744" y="19722"/>
                    <a:pt x="5138" y="19772"/>
                    <a:pt x="5598" y="19772"/>
                  </a:cubicBezTo>
                  <a:cubicBezTo>
                    <a:pt x="6376" y="19772"/>
                    <a:pt x="7341" y="19627"/>
                    <a:pt x="7739" y="19627"/>
                  </a:cubicBezTo>
                  <a:lnTo>
                    <a:pt x="14778" y="19627"/>
                  </a:lnTo>
                  <a:cubicBezTo>
                    <a:pt x="14911" y="19627"/>
                    <a:pt x="15078" y="19627"/>
                    <a:pt x="15144" y="19527"/>
                  </a:cubicBezTo>
                  <a:cubicBezTo>
                    <a:pt x="15211" y="19427"/>
                    <a:pt x="15211" y="19327"/>
                    <a:pt x="15211" y="19194"/>
                  </a:cubicBezTo>
                  <a:cubicBezTo>
                    <a:pt x="15178" y="16158"/>
                    <a:pt x="14644" y="13089"/>
                    <a:pt x="14210" y="10054"/>
                  </a:cubicBezTo>
                  <a:cubicBezTo>
                    <a:pt x="13877" y="7585"/>
                    <a:pt x="13243" y="5050"/>
                    <a:pt x="11609" y="3149"/>
                  </a:cubicBezTo>
                  <a:cubicBezTo>
                    <a:pt x="10078" y="1333"/>
                    <a:pt x="7841" y="1"/>
                    <a:pt x="55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3513424" y="1992306"/>
              <a:ext cx="59037" cy="35435"/>
            </a:xfrm>
            <a:custGeom>
              <a:rect b="b" l="l" r="r" t="t"/>
              <a:pathLst>
                <a:path extrusionOk="0" fill="none" h="1102" w="1836">
                  <a:moveTo>
                    <a:pt x="0" y="1"/>
                  </a:moveTo>
                  <a:cubicBezTo>
                    <a:pt x="0" y="434"/>
                    <a:pt x="301" y="835"/>
                    <a:pt x="701" y="968"/>
                  </a:cubicBezTo>
                  <a:cubicBezTo>
                    <a:pt x="1101" y="1102"/>
                    <a:pt x="1602" y="968"/>
                    <a:pt x="1835" y="635"/>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2526617" y="2152116"/>
              <a:ext cx="493451" cy="537407"/>
            </a:xfrm>
            <a:custGeom>
              <a:rect b="b" l="l" r="r" t="t"/>
              <a:pathLst>
                <a:path extrusionOk="0" h="16713" w="15346">
                  <a:moveTo>
                    <a:pt x="1" y="1"/>
                  </a:moveTo>
                  <a:lnTo>
                    <a:pt x="735" y="9941"/>
                  </a:lnTo>
                  <a:lnTo>
                    <a:pt x="15345" y="16713"/>
                  </a:lnTo>
                  <a:lnTo>
                    <a:pt x="15112" y="6873"/>
                  </a:ln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3126213" y="2143563"/>
              <a:ext cx="166274" cy="332515"/>
            </a:xfrm>
            <a:custGeom>
              <a:rect b="b" l="l" r="r" t="t"/>
              <a:pathLst>
                <a:path extrusionOk="0" h="10341" w="5171">
                  <a:moveTo>
                    <a:pt x="1101" y="0"/>
                  </a:moveTo>
                  <a:cubicBezTo>
                    <a:pt x="1035" y="67"/>
                    <a:pt x="968" y="100"/>
                    <a:pt x="901" y="167"/>
                  </a:cubicBezTo>
                  <a:lnTo>
                    <a:pt x="0" y="9073"/>
                  </a:lnTo>
                  <a:cubicBezTo>
                    <a:pt x="34" y="9173"/>
                    <a:pt x="67" y="9207"/>
                    <a:pt x="101" y="9273"/>
                  </a:cubicBezTo>
                  <a:lnTo>
                    <a:pt x="4037" y="10341"/>
                  </a:lnTo>
                  <a:cubicBezTo>
                    <a:pt x="4137" y="10274"/>
                    <a:pt x="4170" y="10274"/>
                    <a:pt x="4270" y="10207"/>
                  </a:cubicBezTo>
                  <a:lnTo>
                    <a:pt x="5171" y="1268"/>
                  </a:lnTo>
                  <a:cubicBezTo>
                    <a:pt x="5171" y="1201"/>
                    <a:pt x="5137" y="1101"/>
                    <a:pt x="5037" y="1101"/>
                  </a:cubicBezTo>
                  <a:lnTo>
                    <a:pt x="110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3102611" y="2227166"/>
              <a:ext cx="539561" cy="778215"/>
            </a:xfrm>
            <a:custGeom>
              <a:rect b="b" l="l" r="r" t="t"/>
              <a:pathLst>
                <a:path extrusionOk="0" h="24202" w="16780">
                  <a:moveTo>
                    <a:pt x="1220" y="1"/>
                  </a:moveTo>
                  <a:cubicBezTo>
                    <a:pt x="1188" y="1"/>
                    <a:pt x="1159" y="11"/>
                    <a:pt x="1135" y="35"/>
                  </a:cubicBezTo>
                  <a:cubicBezTo>
                    <a:pt x="1101" y="69"/>
                    <a:pt x="1068" y="135"/>
                    <a:pt x="1068" y="202"/>
                  </a:cubicBezTo>
                  <a:cubicBezTo>
                    <a:pt x="1001" y="669"/>
                    <a:pt x="1001" y="1169"/>
                    <a:pt x="1168" y="1603"/>
                  </a:cubicBezTo>
                  <a:cubicBezTo>
                    <a:pt x="1115" y="1576"/>
                    <a:pt x="1059" y="1564"/>
                    <a:pt x="1003" y="1564"/>
                  </a:cubicBezTo>
                  <a:cubicBezTo>
                    <a:pt x="779" y="1564"/>
                    <a:pt x="554" y="1757"/>
                    <a:pt x="501" y="1970"/>
                  </a:cubicBezTo>
                  <a:cubicBezTo>
                    <a:pt x="434" y="2237"/>
                    <a:pt x="534" y="2470"/>
                    <a:pt x="634" y="2704"/>
                  </a:cubicBezTo>
                  <a:cubicBezTo>
                    <a:pt x="501" y="2771"/>
                    <a:pt x="301" y="2837"/>
                    <a:pt x="234" y="2971"/>
                  </a:cubicBezTo>
                  <a:cubicBezTo>
                    <a:pt x="134" y="3138"/>
                    <a:pt x="134" y="3304"/>
                    <a:pt x="167" y="3471"/>
                  </a:cubicBezTo>
                  <a:cubicBezTo>
                    <a:pt x="201" y="3571"/>
                    <a:pt x="234" y="3638"/>
                    <a:pt x="234" y="3705"/>
                  </a:cubicBezTo>
                  <a:cubicBezTo>
                    <a:pt x="234" y="3938"/>
                    <a:pt x="67" y="4138"/>
                    <a:pt x="34" y="4372"/>
                  </a:cubicBezTo>
                  <a:cubicBezTo>
                    <a:pt x="1" y="4705"/>
                    <a:pt x="101" y="5039"/>
                    <a:pt x="201" y="5372"/>
                  </a:cubicBezTo>
                  <a:cubicBezTo>
                    <a:pt x="368" y="5873"/>
                    <a:pt x="568" y="6340"/>
                    <a:pt x="835" y="6774"/>
                  </a:cubicBezTo>
                  <a:cubicBezTo>
                    <a:pt x="1101" y="7241"/>
                    <a:pt x="1435" y="7641"/>
                    <a:pt x="1668" y="8108"/>
                  </a:cubicBezTo>
                  <a:cubicBezTo>
                    <a:pt x="2069" y="8875"/>
                    <a:pt x="2236" y="9709"/>
                    <a:pt x="2569" y="10510"/>
                  </a:cubicBezTo>
                  <a:cubicBezTo>
                    <a:pt x="2936" y="11377"/>
                    <a:pt x="3236" y="12277"/>
                    <a:pt x="3570" y="13145"/>
                  </a:cubicBezTo>
                  <a:cubicBezTo>
                    <a:pt x="4404" y="15313"/>
                    <a:pt x="5138" y="17481"/>
                    <a:pt x="6072" y="19583"/>
                  </a:cubicBezTo>
                  <a:cubicBezTo>
                    <a:pt x="6906" y="21484"/>
                    <a:pt x="7940" y="23952"/>
                    <a:pt x="10341" y="24186"/>
                  </a:cubicBezTo>
                  <a:cubicBezTo>
                    <a:pt x="10458" y="24196"/>
                    <a:pt x="10576" y="24201"/>
                    <a:pt x="10693" y="24201"/>
                  </a:cubicBezTo>
                  <a:cubicBezTo>
                    <a:pt x="11715" y="24201"/>
                    <a:pt x="12746" y="23824"/>
                    <a:pt x="13644" y="23285"/>
                  </a:cubicBezTo>
                  <a:cubicBezTo>
                    <a:pt x="14878" y="22485"/>
                    <a:pt x="15712" y="21617"/>
                    <a:pt x="16779" y="20250"/>
                  </a:cubicBezTo>
                  <a:lnTo>
                    <a:pt x="12776" y="16914"/>
                  </a:lnTo>
                  <a:cubicBezTo>
                    <a:pt x="12243" y="16047"/>
                    <a:pt x="10942" y="14679"/>
                    <a:pt x="10942" y="14679"/>
                  </a:cubicBezTo>
                  <a:cubicBezTo>
                    <a:pt x="10742" y="14479"/>
                    <a:pt x="10575" y="14246"/>
                    <a:pt x="10375" y="14045"/>
                  </a:cubicBezTo>
                  <a:cubicBezTo>
                    <a:pt x="9474" y="12945"/>
                    <a:pt x="8607" y="11810"/>
                    <a:pt x="7773" y="10643"/>
                  </a:cubicBezTo>
                  <a:cubicBezTo>
                    <a:pt x="7272" y="9976"/>
                    <a:pt x="6805" y="9242"/>
                    <a:pt x="6372" y="8508"/>
                  </a:cubicBezTo>
                  <a:cubicBezTo>
                    <a:pt x="6005" y="7908"/>
                    <a:pt x="5404" y="7074"/>
                    <a:pt x="5538" y="6340"/>
                  </a:cubicBezTo>
                  <a:cubicBezTo>
                    <a:pt x="5771" y="5139"/>
                    <a:pt x="6205" y="3638"/>
                    <a:pt x="5705" y="2470"/>
                  </a:cubicBezTo>
                  <a:cubicBezTo>
                    <a:pt x="5677" y="2416"/>
                    <a:pt x="5628" y="2361"/>
                    <a:pt x="5593" y="2361"/>
                  </a:cubicBezTo>
                  <a:cubicBezTo>
                    <a:pt x="5585" y="2361"/>
                    <a:pt x="5577" y="2364"/>
                    <a:pt x="5571" y="2370"/>
                  </a:cubicBezTo>
                  <a:cubicBezTo>
                    <a:pt x="5538" y="2370"/>
                    <a:pt x="5538" y="2404"/>
                    <a:pt x="5538" y="2437"/>
                  </a:cubicBezTo>
                  <a:cubicBezTo>
                    <a:pt x="5346" y="3045"/>
                    <a:pt x="5307" y="3775"/>
                    <a:pt x="4569" y="3775"/>
                  </a:cubicBezTo>
                  <a:cubicBezTo>
                    <a:pt x="4537" y="3775"/>
                    <a:pt x="4505" y="3774"/>
                    <a:pt x="4470" y="3771"/>
                  </a:cubicBezTo>
                  <a:cubicBezTo>
                    <a:pt x="3737" y="3705"/>
                    <a:pt x="3103" y="3171"/>
                    <a:pt x="2703" y="2604"/>
                  </a:cubicBezTo>
                  <a:cubicBezTo>
                    <a:pt x="2202" y="1870"/>
                    <a:pt x="1935" y="1003"/>
                    <a:pt x="1502" y="235"/>
                  </a:cubicBezTo>
                  <a:cubicBezTo>
                    <a:pt x="1451" y="109"/>
                    <a:pt x="1323" y="1"/>
                    <a:pt x="122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3102611" y="2225075"/>
              <a:ext cx="539561" cy="783039"/>
            </a:xfrm>
            <a:custGeom>
              <a:rect b="b" l="l" r="r" t="t"/>
              <a:pathLst>
                <a:path extrusionOk="0" fill="none" h="24352" w="16780">
                  <a:moveTo>
                    <a:pt x="12776" y="16979"/>
                  </a:moveTo>
                  <a:cubicBezTo>
                    <a:pt x="12243" y="16112"/>
                    <a:pt x="10942" y="14744"/>
                    <a:pt x="10942" y="14744"/>
                  </a:cubicBezTo>
                  <a:cubicBezTo>
                    <a:pt x="10742" y="14544"/>
                    <a:pt x="10575" y="14311"/>
                    <a:pt x="10375" y="14110"/>
                  </a:cubicBezTo>
                  <a:cubicBezTo>
                    <a:pt x="9474" y="13010"/>
                    <a:pt x="8607" y="11875"/>
                    <a:pt x="7773" y="10708"/>
                  </a:cubicBezTo>
                  <a:cubicBezTo>
                    <a:pt x="7272" y="10041"/>
                    <a:pt x="6805" y="9307"/>
                    <a:pt x="6372" y="8573"/>
                  </a:cubicBezTo>
                  <a:cubicBezTo>
                    <a:pt x="6005" y="7973"/>
                    <a:pt x="5404" y="7139"/>
                    <a:pt x="5538" y="6405"/>
                  </a:cubicBezTo>
                  <a:cubicBezTo>
                    <a:pt x="5771" y="5204"/>
                    <a:pt x="6205" y="3703"/>
                    <a:pt x="5705" y="2535"/>
                  </a:cubicBezTo>
                  <a:cubicBezTo>
                    <a:pt x="5671" y="2469"/>
                    <a:pt x="5605" y="2402"/>
                    <a:pt x="5571" y="2435"/>
                  </a:cubicBezTo>
                  <a:cubicBezTo>
                    <a:pt x="5538" y="2435"/>
                    <a:pt x="5538" y="2469"/>
                    <a:pt x="5538" y="2502"/>
                  </a:cubicBezTo>
                  <a:cubicBezTo>
                    <a:pt x="5338" y="3136"/>
                    <a:pt x="5304" y="3903"/>
                    <a:pt x="4470" y="3836"/>
                  </a:cubicBezTo>
                  <a:cubicBezTo>
                    <a:pt x="3737" y="3770"/>
                    <a:pt x="3103" y="3236"/>
                    <a:pt x="2703" y="2669"/>
                  </a:cubicBezTo>
                  <a:cubicBezTo>
                    <a:pt x="2202" y="1935"/>
                    <a:pt x="1935" y="1068"/>
                    <a:pt x="1502" y="300"/>
                  </a:cubicBezTo>
                  <a:cubicBezTo>
                    <a:pt x="1435" y="134"/>
                    <a:pt x="1235" y="0"/>
                    <a:pt x="1135" y="100"/>
                  </a:cubicBezTo>
                  <a:cubicBezTo>
                    <a:pt x="1101" y="134"/>
                    <a:pt x="1068" y="200"/>
                    <a:pt x="1068" y="267"/>
                  </a:cubicBezTo>
                  <a:cubicBezTo>
                    <a:pt x="1001" y="734"/>
                    <a:pt x="1001" y="1234"/>
                    <a:pt x="1168" y="1668"/>
                  </a:cubicBezTo>
                  <a:cubicBezTo>
                    <a:pt x="901" y="1535"/>
                    <a:pt x="568" y="1768"/>
                    <a:pt x="501" y="2035"/>
                  </a:cubicBezTo>
                  <a:cubicBezTo>
                    <a:pt x="434" y="2302"/>
                    <a:pt x="534" y="2535"/>
                    <a:pt x="634" y="2769"/>
                  </a:cubicBezTo>
                  <a:cubicBezTo>
                    <a:pt x="501" y="2836"/>
                    <a:pt x="301" y="2902"/>
                    <a:pt x="234" y="3036"/>
                  </a:cubicBezTo>
                  <a:cubicBezTo>
                    <a:pt x="134" y="3203"/>
                    <a:pt x="134" y="3369"/>
                    <a:pt x="167" y="3536"/>
                  </a:cubicBezTo>
                  <a:cubicBezTo>
                    <a:pt x="201" y="3636"/>
                    <a:pt x="234" y="3703"/>
                    <a:pt x="234" y="3770"/>
                  </a:cubicBezTo>
                  <a:cubicBezTo>
                    <a:pt x="234" y="4003"/>
                    <a:pt x="67" y="4203"/>
                    <a:pt x="34" y="4437"/>
                  </a:cubicBezTo>
                  <a:cubicBezTo>
                    <a:pt x="1" y="4770"/>
                    <a:pt x="101" y="5104"/>
                    <a:pt x="201" y="5437"/>
                  </a:cubicBezTo>
                  <a:cubicBezTo>
                    <a:pt x="368" y="5938"/>
                    <a:pt x="568" y="6405"/>
                    <a:pt x="835" y="6839"/>
                  </a:cubicBezTo>
                  <a:cubicBezTo>
                    <a:pt x="1101" y="7306"/>
                    <a:pt x="1435" y="7706"/>
                    <a:pt x="1668" y="8173"/>
                  </a:cubicBezTo>
                  <a:cubicBezTo>
                    <a:pt x="2069" y="8940"/>
                    <a:pt x="2236" y="9774"/>
                    <a:pt x="2569" y="10575"/>
                  </a:cubicBezTo>
                  <a:cubicBezTo>
                    <a:pt x="2936" y="11442"/>
                    <a:pt x="3236" y="12342"/>
                    <a:pt x="3570" y="13210"/>
                  </a:cubicBezTo>
                  <a:cubicBezTo>
                    <a:pt x="4404" y="15378"/>
                    <a:pt x="5138" y="17546"/>
                    <a:pt x="6072" y="19648"/>
                  </a:cubicBezTo>
                  <a:cubicBezTo>
                    <a:pt x="6906" y="21549"/>
                    <a:pt x="7940" y="24017"/>
                    <a:pt x="10341" y="24251"/>
                  </a:cubicBezTo>
                  <a:cubicBezTo>
                    <a:pt x="11475" y="24351"/>
                    <a:pt x="12643" y="23951"/>
                    <a:pt x="13644" y="23350"/>
                  </a:cubicBezTo>
                  <a:cubicBezTo>
                    <a:pt x="14878" y="22550"/>
                    <a:pt x="15712" y="21682"/>
                    <a:pt x="16779" y="20315"/>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2599577" y="2357586"/>
              <a:ext cx="188782" cy="227915"/>
            </a:xfrm>
            <a:custGeom>
              <a:rect b="b" l="l" r="r" t="t"/>
              <a:pathLst>
                <a:path extrusionOk="0" h="7088" w="5871">
                  <a:moveTo>
                    <a:pt x="2274" y="0"/>
                  </a:moveTo>
                  <a:cubicBezTo>
                    <a:pt x="2240" y="0"/>
                    <a:pt x="2205" y="5"/>
                    <a:pt x="2168" y="16"/>
                  </a:cubicBezTo>
                  <a:cubicBezTo>
                    <a:pt x="1968" y="49"/>
                    <a:pt x="1801" y="216"/>
                    <a:pt x="1735" y="416"/>
                  </a:cubicBezTo>
                  <a:cubicBezTo>
                    <a:pt x="1701" y="382"/>
                    <a:pt x="1701" y="349"/>
                    <a:pt x="1668" y="349"/>
                  </a:cubicBezTo>
                  <a:cubicBezTo>
                    <a:pt x="1593" y="287"/>
                    <a:pt x="1504" y="262"/>
                    <a:pt x="1412" y="262"/>
                  </a:cubicBezTo>
                  <a:cubicBezTo>
                    <a:pt x="1258" y="262"/>
                    <a:pt x="1093" y="332"/>
                    <a:pt x="967" y="416"/>
                  </a:cubicBezTo>
                  <a:cubicBezTo>
                    <a:pt x="834" y="549"/>
                    <a:pt x="801" y="749"/>
                    <a:pt x="801" y="916"/>
                  </a:cubicBezTo>
                  <a:cubicBezTo>
                    <a:pt x="801" y="833"/>
                    <a:pt x="692" y="808"/>
                    <a:pt x="576" y="808"/>
                  </a:cubicBezTo>
                  <a:cubicBezTo>
                    <a:pt x="459" y="808"/>
                    <a:pt x="334" y="833"/>
                    <a:pt x="300" y="849"/>
                  </a:cubicBezTo>
                  <a:cubicBezTo>
                    <a:pt x="134" y="950"/>
                    <a:pt x="100" y="1150"/>
                    <a:pt x="100" y="1316"/>
                  </a:cubicBezTo>
                  <a:cubicBezTo>
                    <a:pt x="0" y="2150"/>
                    <a:pt x="33" y="2951"/>
                    <a:pt x="134" y="3785"/>
                  </a:cubicBezTo>
                  <a:cubicBezTo>
                    <a:pt x="234" y="4385"/>
                    <a:pt x="400" y="4986"/>
                    <a:pt x="934" y="5386"/>
                  </a:cubicBezTo>
                  <a:cubicBezTo>
                    <a:pt x="1468" y="5753"/>
                    <a:pt x="2102" y="6053"/>
                    <a:pt x="2702" y="6287"/>
                  </a:cubicBezTo>
                  <a:cubicBezTo>
                    <a:pt x="3169" y="6454"/>
                    <a:pt x="3636" y="6554"/>
                    <a:pt x="4103" y="6687"/>
                  </a:cubicBezTo>
                  <a:cubicBezTo>
                    <a:pt x="4634" y="6812"/>
                    <a:pt x="5194" y="6937"/>
                    <a:pt x="5755" y="7062"/>
                  </a:cubicBezTo>
                  <a:lnTo>
                    <a:pt x="5755" y="7062"/>
                  </a:lnTo>
                  <a:cubicBezTo>
                    <a:pt x="5293" y="6942"/>
                    <a:pt x="5020" y="6657"/>
                    <a:pt x="4804" y="6287"/>
                  </a:cubicBezTo>
                  <a:cubicBezTo>
                    <a:pt x="4670" y="6053"/>
                    <a:pt x="4537" y="5753"/>
                    <a:pt x="4437" y="5486"/>
                  </a:cubicBezTo>
                  <a:cubicBezTo>
                    <a:pt x="4203" y="4852"/>
                    <a:pt x="4103" y="4185"/>
                    <a:pt x="4003" y="3551"/>
                  </a:cubicBezTo>
                  <a:lnTo>
                    <a:pt x="3669" y="1216"/>
                  </a:lnTo>
                  <a:cubicBezTo>
                    <a:pt x="3636" y="983"/>
                    <a:pt x="3603" y="749"/>
                    <a:pt x="3436" y="549"/>
                  </a:cubicBezTo>
                  <a:cubicBezTo>
                    <a:pt x="3339" y="428"/>
                    <a:pt x="3190" y="343"/>
                    <a:pt x="3039" y="343"/>
                  </a:cubicBezTo>
                  <a:cubicBezTo>
                    <a:pt x="2982" y="343"/>
                    <a:pt x="2924" y="355"/>
                    <a:pt x="2869" y="382"/>
                  </a:cubicBezTo>
                  <a:cubicBezTo>
                    <a:pt x="2835" y="349"/>
                    <a:pt x="2802" y="282"/>
                    <a:pt x="2735" y="249"/>
                  </a:cubicBezTo>
                  <a:cubicBezTo>
                    <a:pt x="2595" y="137"/>
                    <a:pt x="2454" y="0"/>
                    <a:pt x="2274" y="0"/>
                  </a:cubicBezTo>
                  <a:close/>
                  <a:moveTo>
                    <a:pt x="5755" y="7062"/>
                  </a:moveTo>
                  <a:lnTo>
                    <a:pt x="5755" y="7062"/>
                  </a:lnTo>
                  <a:cubicBezTo>
                    <a:pt x="5793" y="7071"/>
                    <a:pt x="5831" y="7080"/>
                    <a:pt x="5871" y="7087"/>
                  </a:cubicBezTo>
                  <a:cubicBezTo>
                    <a:pt x="5832" y="7079"/>
                    <a:pt x="5794" y="7070"/>
                    <a:pt x="5755" y="7062"/>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2691798" y="2368808"/>
              <a:ext cx="13987" cy="138395"/>
            </a:xfrm>
            <a:custGeom>
              <a:rect b="b" l="l" r="r" t="t"/>
              <a:pathLst>
                <a:path extrusionOk="0" h="4304" w="435">
                  <a:moveTo>
                    <a:pt x="1" y="0"/>
                  </a:moveTo>
                  <a:cubicBezTo>
                    <a:pt x="1" y="767"/>
                    <a:pt x="68" y="1501"/>
                    <a:pt x="134" y="2235"/>
                  </a:cubicBezTo>
                  <a:cubicBezTo>
                    <a:pt x="201" y="2936"/>
                    <a:pt x="201" y="3669"/>
                    <a:pt x="434" y="4303"/>
                  </a:cubicBez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2691798" y="2368808"/>
              <a:ext cx="13987" cy="138395"/>
            </a:xfrm>
            <a:custGeom>
              <a:rect b="b" l="l" r="r" t="t"/>
              <a:pathLst>
                <a:path extrusionOk="0" fill="none" h="4304" w="435">
                  <a:moveTo>
                    <a:pt x="1" y="0"/>
                  </a:moveTo>
                  <a:cubicBezTo>
                    <a:pt x="1" y="767"/>
                    <a:pt x="68" y="1501"/>
                    <a:pt x="134" y="2235"/>
                  </a:cubicBezTo>
                  <a:cubicBezTo>
                    <a:pt x="201" y="2936"/>
                    <a:pt x="201" y="3669"/>
                    <a:pt x="434" y="4303"/>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2656427" y="2364499"/>
              <a:ext cx="16110" cy="137334"/>
            </a:xfrm>
            <a:custGeom>
              <a:rect b="b" l="l" r="r" t="t"/>
              <a:pathLst>
                <a:path extrusionOk="0" h="4271" w="501">
                  <a:moveTo>
                    <a:pt x="67" y="1"/>
                  </a:moveTo>
                  <a:cubicBezTo>
                    <a:pt x="0" y="1202"/>
                    <a:pt x="267" y="3103"/>
                    <a:pt x="500" y="4270"/>
                  </a:cubicBezTo>
                  <a:lnTo>
                    <a:pt x="6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2656427" y="2364499"/>
              <a:ext cx="16110" cy="137334"/>
            </a:xfrm>
            <a:custGeom>
              <a:rect b="b" l="l" r="r" t="t"/>
              <a:pathLst>
                <a:path extrusionOk="0" fill="none" h="4271" w="501">
                  <a:moveTo>
                    <a:pt x="67" y="1"/>
                  </a:moveTo>
                  <a:cubicBezTo>
                    <a:pt x="0" y="1202"/>
                    <a:pt x="267" y="3103"/>
                    <a:pt x="500" y="427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2624240" y="2358068"/>
              <a:ext cx="13955" cy="136241"/>
            </a:xfrm>
            <a:custGeom>
              <a:rect b="b" l="l" r="r" t="t"/>
              <a:pathLst>
                <a:path extrusionOk="0" h="4237" w="434">
                  <a:moveTo>
                    <a:pt x="67" y="1"/>
                  </a:moveTo>
                  <a:lnTo>
                    <a:pt x="100" y="384"/>
                  </a:lnTo>
                  <a:lnTo>
                    <a:pt x="100" y="384"/>
                  </a:lnTo>
                  <a:cubicBezTo>
                    <a:pt x="99" y="254"/>
                    <a:pt x="95" y="139"/>
                    <a:pt x="67" y="1"/>
                  </a:cubicBezTo>
                  <a:close/>
                  <a:moveTo>
                    <a:pt x="100" y="384"/>
                  </a:moveTo>
                  <a:cubicBezTo>
                    <a:pt x="100" y="411"/>
                    <a:pt x="100" y="439"/>
                    <a:pt x="100" y="468"/>
                  </a:cubicBezTo>
                  <a:cubicBezTo>
                    <a:pt x="0" y="1602"/>
                    <a:pt x="134" y="3136"/>
                    <a:pt x="434" y="4237"/>
                  </a:cubicBezTo>
                  <a:lnTo>
                    <a:pt x="100" y="384"/>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2624240" y="2358068"/>
              <a:ext cx="13955" cy="136241"/>
            </a:xfrm>
            <a:custGeom>
              <a:rect b="b" l="l" r="r" t="t"/>
              <a:pathLst>
                <a:path extrusionOk="0" fill="none" h="4237" w="434">
                  <a:moveTo>
                    <a:pt x="67" y="1"/>
                  </a:moveTo>
                  <a:cubicBezTo>
                    <a:pt x="100" y="167"/>
                    <a:pt x="100" y="301"/>
                    <a:pt x="100" y="468"/>
                  </a:cubicBezTo>
                  <a:cubicBezTo>
                    <a:pt x="0" y="1602"/>
                    <a:pt x="134" y="3136"/>
                    <a:pt x="434" y="4237"/>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2307802" y="3113196"/>
              <a:ext cx="41866" cy="64374"/>
            </a:xfrm>
            <a:custGeom>
              <a:rect b="b" l="l" r="r" t="t"/>
              <a:pathLst>
                <a:path extrusionOk="0" h="2002" w="1302">
                  <a:moveTo>
                    <a:pt x="1" y="0"/>
                  </a:moveTo>
                  <a:lnTo>
                    <a:pt x="1" y="0"/>
                  </a:lnTo>
                  <a:cubicBezTo>
                    <a:pt x="301" y="734"/>
                    <a:pt x="735" y="1401"/>
                    <a:pt x="1302" y="2001"/>
                  </a:cubicBez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2307802" y="3113196"/>
              <a:ext cx="41866" cy="64374"/>
            </a:xfrm>
            <a:custGeom>
              <a:rect b="b" l="l" r="r" t="t"/>
              <a:pathLst>
                <a:path extrusionOk="0" fill="none" h="2002" w="1302">
                  <a:moveTo>
                    <a:pt x="1302" y="2001"/>
                  </a:moveTo>
                  <a:cubicBezTo>
                    <a:pt x="735" y="1401"/>
                    <a:pt x="301" y="734"/>
                    <a:pt x="1" y="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2238090" y="4369201"/>
              <a:ext cx="1623956" cy="32"/>
            </a:xfrm>
            <a:custGeom>
              <a:rect b="b" l="l" r="r" t="t"/>
              <a:pathLst>
                <a:path extrusionOk="0" fill="none" h="1" w="50504">
                  <a:moveTo>
                    <a:pt x="1" y="0"/>
                  </a:moveTo>
                  <a:lnTo>
                    <a:pt x="50503" y="0"/>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47"/>
          <p:cNvSpPr txBox="1"/>
          <p:nvPr>
            <p:ph idx="1" type="subTitle"/>
          </p:nvPr>
        </p:nvSpPr>
        <p:spPr>
          <a:xfrm>
            <a:off x="4431200" y="2347125"/>
            <a:ext cx="3999900" cy="132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 consists of the process of designing and building a computer program to achieve a computer result or to perform a task</a:t>
            </a:r>
            <a:endParaRPr/>
          </a:p>
          <a:p>
            <a:pPr indent="0" lvl="0" marL="0" rtl="0" algn="r">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8"/>
          <p:cNvSpPr/>
          <p:nvPr/>
        </p:nvSpPr>
        <p:spPr>
          <a:xfrm>
            <a:off x="6310025" y="12145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txBox="1"/>
          <p:nvPr>
            <p:ph type="title"/>
          </p:nvPr>
        </p:nvSpPr>
        <p:spPr>
          <a:xfrm flipH="1">
            <a:off x="713275" y="3275100"/>
            <a:ext cx="3503100" cy="3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600" name="Google Shape;600;p48"/>
          <p:cNvSpPr txBox="1"/>
          <p:nvPr>
            <p:ph idx="1" type="subTitle"/>
          </p:nvPr>
        </p:nvSpPr>
        <p:spPr>
          <a:xfrm flipH="1">
            <a:off x="713275" y="840000"/>
            <a:ext cx="3503100" cy="23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443440"/>
              </a:buClr>
              <a:buSzPts val="1100"/>
              <a:buFont typeface="Arial"/>
              <a:buNone/>
            </a:pPr>
            <a:r>
              <a:rPr lang="en"/>
              <a:t>“This is a quote, words full of wisdom that someone important said and can make the reader get inspired”</a:t>
            </a:r>
            <a:endParaRPr/>
          </a:p>
        </p:txBody>
      </p:sp>
      <p:grpSp>
        <p:nvGrpSpPr>
          <p:cNvPr id="601" name="Google Shape;601;p48"/>
          <p:cNvGrpSpPr/>
          <p:nvPr/>
        </p:nvGrpSpPr>
        <p:grpSpPr>
          <a:xfrm>
            <a:off x="4767386" y="1340198"/>
            <a:ext cx="3054526" cy="3046271"/>
            <a:chOff x="5031649" y="1772374"/>
            <a:chExt cx="2774067" cy="2766571"/>
          </a:xfrm>
        </p:grpSpPr>
        <p:sp>
          <p:nvSpPr>
            <p:cNvPr id="602" name="Google Shape;602;p48"/>
            <p:cNvSpPr/>
            <p:nvPr/>
          </p:nvSpPr>
          <p:spPr>
            <a:xfrm>
              <a:off x="5031649" y="1772374"/>
              <a:ext cx="2233634" cy="1572151"/>
            </a:xfrm>
            <a:custGeom>
              <a:rect b="b" l="l" r="r" t="t"/>
              <a:pathLst>
                <a:path extrusionOk="0" h="100473" w="169955">
                  <a:moveTo>
                    <a:pt x="0" y="1"/>
                  </a:moveTo>
                  <a:lnTo>
                    <a:pt x="0" y="100472"/>
                  </a:lnTo>
                  <a:lnTo>
                    <a:pt x="169955" y="100472"/>
                  </a:lnTo>
                  <a:lnTo>
                    <a:pt x="169955" y="1"/>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6034927" y="3014720"/>
              <a:ext cx="43867" cy="43344"/>
            </a:xfrm>
            <a:custGeom>
              <a:rect b="b" l="l" r="r" t="t"/>
              <a:pathLst>
                <a:path extrusionOk="0" fill="none" h="2770" w="2803">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6034927" y="3178624"/>
              <a:ext cx="43867" cy="43344"/>
            </a:xfrm>
            <a:custGeom>
              <a:rect b="b" l="l" r="r" t="t"/>
              <a:pathLst>
                <a:path extrusionOk="0" fill="none" h="2770" w="2803">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5164760" y="2355439"/>
              <a:ext cx="646298" cy="491691"/>
            </a:xfrm>
            <a:custGeom>
              <a:rect b="b" l="l" r="r" t="t"/>
              <a:pathLst>
                <a:path extrusionOk="0" h="31423" w="41297">
                  <a:moveTo>
                    <a:pt x="0" y="1"/>
                  </a:moveTo>
                  <a:lnTo>
                    <a:pt x="0" y="31423"/>
                  </a:lnTo>
                  <a:lnTo>
                    <a:pt x="41296" y="31423"/>
                  </a:lnTo>
                  <a:lnTo>
                    <a:pt x="4129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5164760" y="2355439"/>
              <a:ext cx="646298" cy="491691"/>
            </a:xfrm>
            <a:custGeom>
              <a:rect b="b" l="l" r="r" t="t"/>
              <a:pathLst>
                <a:path extrusionOk="0" fill="none" h="31423" w="41297">
                  <a:moveTo>
                    <a:pt x="0" y="1"/>
                  </a:moveTo>
                  <a:lnTo>
                    <a:pt x="41296" y="1"/>
                  </a:lnTo>
                  <a:lnTo>
                    <a:pt x="41296" y="31423"/>
                  </a:lnTo>
                  <a:lnTo>
                    <a:pt x="0" y="31423"/>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5104199" y="2309510"/>
              <a:ext cx="767413" cy="583558"/>
            </a:xfrm>
            <a:custGeom>
              <a:rect b="b" l="l" r="r" t="t"/>
              <a:pathLst>
                <a:path extrusionOk="0" fill="none" h="37294" w="49036">
                  <a:moveTo>
                    <a:pt x="1" y="0"/>
                  </a:moveTo>
                  <a:lnTo>
                    <a:pt x="49036" y="0"/>
                  </a:lnTo>
                  <a:lnTo>
                    <a:pt x="49036" y="37293"/>
                  </a:lnTo>
                  <a:lnTo>
                    <a:pt x="1" y="37293"/>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5120135" y="1853264"/>
              <a:ext cx="2056593" cy="331993"/>
            </a:xfrm>
            <a:custGeom>
              <a:rect b="b" l="l" r="r" t="t"/>
              <a:pathLst>
                <a:path extrusionOk="0" h="21217" w="160015">
                  <a:moveTo>
                    <a:pt x="1" y="1"/>
                  </a:moveTo>
                  <a:lnTo>
                    <a:pt x="1" y="21216"/>
                  </a:lnTo>
                  <a:lnTo>
                    <a:pt x="160015" y="21216"/>
                  </a:lnTo>
                  <a:lnTo>
                    <a:pt x="160015" y="1"/>
                  </a:ln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5146715" y="1879899"/>
              <a:ext cx="2003435" cy="278729"/>
            </a:xfrm>
            <a:custGeom>
              <a:rect b="b" l="l" r="r" t="t"/>
              <a:pathLst>
                <a:path extrusionOk="0" h="17813" w="155879">
                  <a:moveTo>
                    <a:pt x="1" y="0"/>
                  </a:moveTo>
                  <a:lnTo>
                    <a:pt x="1" y="17813"/>
                  </a:lnTo>
                  <a:lnTo>
                    <a:pt x="155879" y="17813"/>
                  </a:lnTo>
                  <a:lnTo>
                    <a:pt x="15587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5461774" y="3014720"/>
              <a:ext cx="43335" cy="43344"/>
            </a:xfrm>
            <a:custGeom>
              <a:rect b="b" l="l" r="r" t="t"/>
              <a:pathLst>
                <a:path extrusionOk="0" fill="none" h="2770" w="2769">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5564086" y="3008460"/>
              <a:ext cx="321060" cy="40198"/>
            </a:xfrm>
            <a:custGeom>
              <a:rect b="b" l="l" r="r" t="t"/>
              <a:pathLst>
                <a:path extrusionOk="0" h="2569" w="20515">
                  <a:moveTo>
                    <a:pt x="0" y="0"/>
                  </a:moveTo>
                  <a:lnTo>
                    <a:pt x="0" y="2569"/>
                  </a:lnTo>
                  <a:lnTo>
                    <a:pt x="20515" y="2569"/>
                  </a:lnTo>
                  <a:lnTo>
                    <a:pt x="2051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5461774" y="3178624"/>
              <a:ext cx="43335" cy="43344"/>
            </a:xfrm>
            <a:custGeom>
              <a:rect b="b" l="l" r="r" t="t"/>
              <a:pathLst>
                <a:path extrusionOk="0" fill="none" h="2770" w="2769">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5564086" y="3180189"/>
              <a:ext cx="321060" cy="40214"/>
            </a:xfrm>
            <a:custGeom>
              <a:rect b="b" l="l" r="r" t="t"/>
              <a:pathLst>
                <a:path extrusionOk="0" h="2570" w="20515">
                  <a:moveTo>
                    <a:pt x="0" y="1"/>
                  </a:moveTo>
                  <a:lnTo>
                    <a:pt x="0" y="2569"/>
                  </a:lnTo>
                  <a:lnTo>
                    <a:pt x="20515" y="2569"/>
                  </a:lnTo>
                  <a:lnTo>
                    <a:pt x="205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5897123" y="2309510"/>
              <a:ext cx="424944" cy="597124"/>
            </a:xfrm>
            <a:custGeom>
              <a:rect b="b" l="l" r="r" t="t"/>
              <a:pathLst>
                <a:path extrusionOk="0" h="38161" w="27153">
                  <a:moveTo>
                    <a:pt x="1268" y="0"/>
                  </a:moveTo>
                  <a:lnTo>
                    <a:pt x="0" y="37260"/>
                  </a:lnTo>
                  <a:lnTo>
                    <a:pt x="25852" y="38161"/>
                  </a:lnTo>
                  <a:lnTo>
                    <a:pt x="27153" y="867"/>
                  </a:lnTo>
                  <a:lnTo>
                    <a:pt x="1268" y="0"/>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5915918" y="2336128"/>
              <a:ext cx="386837" cy="543375"/>
            </a:xfrm>
            <a:custGeom>
              <a:rect b="b" l="l" r="r" t="t"/>
              <a:pathLst>
                <a:path extrusionOk="0" h="34726" w="24718">
                  <a:moveTo>
                    <a:pt x="1201" y="0"/>
                  </a:moveTo>
                  <a:lnTo>
                    <a:pt x="0" y="33925"/>
                  </a:lnTo>
                  <a:lnTo>
                    <a:pt x="23550" y="34725"/>
                  </a:lnTo>
                  <a:lnTo>
                    <a:pt x="24718" y="834"/>
                  </a:lnTo>
                  <a:lnTo>
                    <a:pt x="120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5897123" y="2323077"/>
              <a:ext cx="424944" cy="569475"/>
            </a:xfrm>
            <a:custGeom>
              <a:rect b="b" l="l" r="r" t="t"/>
              <a:pathLst>
                <a:path extrusionOk="0" h="36394" w="27153">
                  <a:moveTo>
                    <a:pt x="27153" y="0"/>
                  </a:moveTo>
                  <a:lnTo>
                    <a:pt x="0" y="36393"/>
                  </a:ln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5918515" y="2308461"/>
              <a:ext cx="382157" cy="599221"/>
            </a:xfrm>
            <a:custGeom>
              <a:rect b="b" l="l" r="r" t="t"/>
              <a:pathLst>
                <a:path extrusionOk="0" h="38295" w="24419">
                  <a:moveTo>
                    <a:pt x="1" y="0"/>
                  </a:moveTo>
                  <a:lnTo>
                    <a:pt x="24418" y="38294"/>
                  </a:lnTo>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5266539" y="1975425"/>
              <a:ext cx="60049" cy="79348"/>
            </a:xfrm>
            <a:custGeom>
              <a:rect b="b" l="l" r="r" t="t"/>
              <a:pathLst>
                <a:path extrusionOk="0" fill="none" h="5071" w="3837">
                  <a:moveTo>
                    <a:pt x="3837" y="0"/>
                  </a:moveTo>
                  <a:lnTo>
                    <a:pt x="1" y="2736"/>
                  </a:lnTo>
                  <a:lnTo>
                    <a:pt x="3603" y="50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5817768" y="1975425"/>
              <a:ext cx="60049" cy="79348"/>
            </a:xfrm>
            <a:custGeom>
              <a:rect b="b" l="l" r="r" t="t"/>
              <a:pathLst>
                <a:path extrusionOk="0" fill="none" h="5071" w="3837">
                  <a:moveTo>
                    <a:pt x="3837" y="0"/>
                  </a:moveTo>
                  <a:lnTo>
                    <a:pt x="1" y="2736"/>
                  </a:lnTo>
                  <a:lnTo>
                    <a:pt x="3603" y="50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5366238" y="2000478"/>
              <a:ext cx="73101" cy="16"/>
            </a:xfrm>
            <a:custGeom>
              <a:rect b="b" l="l" r="r" t="t"/>
              <a:pathLst>
                <a:path extrusionOk="0" fill="none" h="1" w="4671">
                  <a:moveTo>
                    <a:pt x="1" y="1"/>
                  </a:moveTo>
                  <a:lnTo>
                    <a:pt x="4671" y="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5366238" y="2029710"/>
              <a:ext cx="73101" cy="16"/>
            </a:xfrm>
            <a:custGeom>
              <a:rect b="b" l="l" r="r" t="t"/>
              <a:pathLst>
                <a:path extrusionOk="0" fill="none" h="1" w="4671">
                  <a:moveTo>
                    <a:pt x="1" y="1"/>
                  </a:moveTo>
                  <a:lnTo>
                    <a:pt x="4671" y="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5479003" y="1978555"/>
              <a:ext cx="26636" cy="73089"/>
            </a:xfrm>
            <a:custGeom>
              <a:rect b="b" l="l" r="r" t="t"/>
              <a:pathLst>
                <a:path extrusionOk="0" fill="none" h="4671" w="1702">
                  <a:moveTo>
                    <a:pt x="1701" y="1"/>
                  </a:moveTo>
                  <a:lnTo>
                    <a:pt x="0" y="46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5518673" y="1978555"/>
              <a:ext cx="26636" cy="73089"/>
            </a:xfrm>
            <a:custGeom>
              <a:rect b="b" l="l" r="r" t="t"/>
              <a:pathLst>
                <a:path extrusionOk="0" fill="none" h="4671" w="1702">
                  <a:moveTo>
                    <a:pt x="1701" y="1"/>
                  </a:moveTo>
                  <a:lnTo>
                    <a:pt x="0" y="46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5924258" y="1978555"/>
              <a:ext cx="26636" cy="73089"/>
            </a:xfrm>
            <a:custGeom>
              <a:rect b="b" l="l" r="r" t="t"/>
              <a:pathLst>
                <a:path extrusionOk="0" fill="none" h="4671" w="1702">
                  <a:moveTo>
                    <a:pt x="1702" y="1"/>
                  </a:moveTo>
                  <a:lnTo>
                    <a:pt x="1" y="46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5963928" y="1978555"/>
              <a:ext cx="26652" cy="73089"/>
            </a:xfrm>
            <a:custGeom>
              <a:rect b="b" l="l" r="r" t="t"/>
              <a:pathLst>
                <a:path extrusionOk="0" fill="none" h="4671" w="1703">
                  <a:moveTo>
                    <a:pt x="1702" y="1"/>
                  </a:moveTo>
                  <a:lnTo>
                    <a:pt x="1" y="4671"/>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5581831" y="1991606"/>
              <a:ext cx="13584" cy="13582"/>
            </a:xfrm>
            <a:custGeom>
              <a:rect b="b" l="l" r="r" t="t"/>
              <a:pathLst>
                <a:path extrusionOk="0" fill="none" h="868" w="868">
                  <a:moveTo>
                    <a:pt x="868" y="434"/>
                  </a:moveTo>
                  <a:cubicBezTo>
                    <a:pt x="868" y="668"/>
                    <a:pt x="668" y="868"/>
                    <a:pt x="434" y="868"/>
                  </a:cubicBezTo>
                  <a:cubicBezTo>
                    <a:pt x="201" y="868"/>
                    <a:pt x="0" y="668"/>
                    <a:pt x="0" y="434"/>
                  </a:cubicBezTo>
                  <a:cubicBezTo>
                    <a:pt x="0" y="201"/>
                    <a:pt x="201" y="1"/>
                    <a:pt x="434" y="1"/>
                  </a:cubicBezTo>
                  <a:cubicBezTo>
                    <a:pt x="668" y="1"/>
                    <a:pt x="868" y="201"/>
                    <a:pt x="868" y="434"/>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5581831" y="2025016"/>
              <a:ext cx="13584" cy="13066"/>
            </a:xfrm>
            <a:custGeom>
              <a:rect b="b" l="l" r="r" t="t"/>
              <a:pathLst>
                <a:path extrusionOk="0" fill="none" h="835" w="868">
                  <a:moveTo>
                    <a:pt x="868" y="434"/>
                  </a:moveTo>
                  <a:cubicBezTo>
                    <a:pt x="868" y="668"/>
                    <a:pt x="668" y="834"/>
                    <a:pt x="434" y="834"/>
                  </a:cubicBezTo>
                  <a:cubicBezTo>
                    <a:pt x="201" y="834"/>
                    <a:pt x="0" y="668"/>
                    <a:pt x="0" y="434"/>
                  </a:cubicBezTo>
                  <a:cubicBezTo>
                    <a:pt x="0" y="201"/>
                    <a:pt x="201" y="0"/>
                    <a:pt x="434" y="0"/>
                  </a:cubicBezTo>
                  <a:cubicBezTo>
                    <a:pt x="668" y="0"/>
                    <a:pt x="868" y="201"/>
                    <a:pt x="868" y="434"/>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5638214" y="1971763"/>
              <a:ext cx="60049" cy="86672"/>
            </a:xfrm>
            <a:custGeom>
              <a:rect b="b" l="l" r="r" t="t"/>
              <a:pathLst>
                <a:path extrusionOk="0" fill="none" h="5539" w="3837">
                  <a:moveTo>
                    <a:pt x="3836" y="2770"/>
                  </a:moveTo>
                  <a:cubicBezTo>
                    <a:pt x="3836" y="4304"/>
                    <a:pt x="2969" y="5538"/>
                    <a:pt x="1935" y="5538"/>
                  </a:cubicBezTo>
                  <a:cubicBezTo>
                    <a:pt x="867" y="5538"/>
                    <a:pt x="0" y="4304"/>
                    <a:pt x="0" y="2770"/>
                  </a:cubicBezTo>
                  <a:cubicBezTo>
                    <a:pt x="0" y="1235"/>
                    <a:pt x="867" y="1"/>
                    <a:pt x="1935" y="1"/>
                  </a:cubicBezTo>
                  <a:cubicBezTo>
                    <a:pt x="2969" y="1"/>
                    <a:pt x="3836" y="1235"/>
                    <a:pt x="3836" y="277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5731637" y="1971763"/>
              <a:ext cx="59533" cy="86672"/>
            </a:xfrm>
            <a:custGeom>
              <a:rect b="b" l="l" r="r" t="t"/>
              <a:pathLst>
                <a:path extrusionOk="0" fill="none" h="5539" w="3804">
                  <a:moveTo>
                    <a:pt x="3804" y="2770"/>
                  </a:moveTo>
                  <a:cubicBezTo>
                    <a:pt x="3804" y="4304"/>
                    <a:pt x="2970" y="5538"/>
                    <a:pt x="1902" y="5538"/>
                  </a:cubicBezTo>
                  <a:cubicBezTo>
                    <a:pt x="835" y="5538"/>
                    <a:pt x="1" y="4304"/>
                    <a:pt x="1" y="2770"/>
                  </a:cubicBezTo>
                  <a:cubicBezTo>
                    <a:pt x="1" y="1235"/>
                    <a:pt x="835" y="1"/>
                    <a:pt x="1902" y="1"/>
                  </a:cubicBezTo>
                  <a:cubicBezTo>
                    <a:pt x="2970" y="1"/>
                    <a:pt x="3804" y="1235"/>
                    <a:pt x="3804" y="277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6338112" y="3427087"/>
              <a:ext cx="28362" cy="1077719"/>
            </a:xfrm>
            <a:custGeom>
              <a:rect b="b" l="l" r="r" t="t"/>
              <a:pathLst>
                <a:path extrusionOk="0" fill="none" h="57075" w="1502">
                  <a:moveTo>
                    <a:pt x="1501" y="1"/>
                  </a:moveTo>
                  <a:lnTo>
                    <a:pt x="0" y="57075"/>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6137755" y="3008460"/>
              <a:ext cx="321075" cy="40198"/>
            </a:xfrm>
            <a:custGeom>
              <a:rect b="b" l="l" r="r" t="t"/>
              <a:pathLst>
                <a:path extrusionOk="0" h="2569" w="20516">
                  <a:moveTo>
                    <a:pt x="1" y="0"/>
                  </a:moveTo>
                  <a:lnTo>
                    <a:pt x="1" y="2569"/>
                  </a:lnTo>
                  <a:lnTo>
                    <a:pt x="20515" y="2569"/>
                  </a:lnTo>
                  <a:lnTo>
                    <a:pt x="2051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6137755" y="3180189"/>
              <a:ext cx="321075" cy="40214"/>
            </a:xfrm>
            <a:custGeom>
              <a:rect b="b" l="l" r="r" t="t"/>
              <a:pathLst>
                <a:path extrusionOk="0" h="2570" w="20516">
                  <a:moveTo>
                    <a:pt x="1" y="1"/>
                  </a:moveTo>
                  <a:lnTo>
                    <a:pt x="1" y="2569"/>
                  </a:lnTo>
                  <a:lnTo>
                    <a:pt x="20515" y="2569"/>
                  </a:lnTo>
                  <a:lnTo>
                    <a:pt x="2051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6522651" y="2894223"/>
              <a:ext cx="1244640" cy="88200"/>
            </a:xfrm>
            <a:custGeom>
              <a:rect b="b" l="l" r="r" t="t"/>
              <a:pathLst>
                <a:path extrusionOk="0" h="4671" w="65915">
                  <a:moveTo>
                    <a:pt x="1" y="0"/>
                  </a:moveTo>
                  <a:lnTo>
                    <a:pt x="1" y="4670"/>
                  </a:lnTo>
                  <a:lnTo>
                    <a:pt x="65914" y="4670"/>
                  </a:lnTo>
                  <a:lnTo>
                    <a:pt x="6591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7258974" y="3781077"/>
              <a:ext cx="19" cy="623576"/>
            </a:xfrm>
            <a:custGeom>
              <a:rect b="b" l="l" r="r" t="t"/>
              <a:pathLst>
                <a:path extrusionOk="0" fill="none" h="33024" w="1">
                  <a:moveTo>
                    <a:pt x="0" y="0"/>
                  </a:moveTo>
                  <a:lnTo>
                    <a:pt x="0" y="33024"/>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7006401" y="4398346"/>
              <a:ext cx="515247" cy="19"/>
            </a:xfrm>
            <a:custGeom>
              <a:rect b="b" l="l" r="r" t="t"/>
              <a:pathLst>
                <a:path extrusionOk="0" fill="none" h="1" w="27287">
                  <a:moveTo>
                    <a:pt x="27286" y="0"/>
                  </a:moveTo>
                  <a:lnTo>
                    <a:pt x="0" y="0"/>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6790348" y="2747789"/>
              <a:ext cx="1012215" cy="1066616"/>
            </a:xfrm>
            <a:custGeom>
              <a:rect b="b" l="l" r="r" t="t"/>
              <a:pathLst>
                <a:path extrusionOk="0" h="56487" w="53606">
                  <a:moveTo>
                    <a:pt x="42718" y="0"/>
                  </a:moveTo>
                  <a:cubicBezTo>
                    <a:pt x="40129" y="0"/>
                    <a:pt x="37479" y="1135"/>
                    <a:pt x="35359" y="3486"/>
                  </a:cubicBezTo>
                  <a:cubicBezTo>
                    <a:pt x="31456" y="7822"/>
                    <a:pt x="30556" y="13760"/>
                    <a:pt x="29155" y="19197"/>
                  </a:cubicBezTo>
                  <a:cubicBezTo>
                    <a:pt x="27220" y="26636"/>
                    <a:pt x="25285" y="35609"/>
                    <a:pt x="17880" y="39611"/>
                  </a:cubicBezTo>
                  <a:cubicBezTo>
                    <a:pt x="14377" y="41513"/>
                    <a:pt x="10408" y="42147"/>
                    <a:pt x="6672" y="43481"/>
                  </a:cubicBezTo>
                  <a:cubicBezTo>
                    <a:pt x="2803" y="44915"/>
                    <a:pt x="1" y="49719"/>
                    <a:pt x="2769" y="53622"/>
                  </a:cubicBezTo>
                  <a:cubicBezTo>
                    <a:pt x="4337" y="55856"/>
                    <a:pt x="7473" y="56223"/>
                    <a:pt x="10208" y="56357"/>
                  </a:cubicBezTo>
                  <a:cubicBezTo>
                    <a:pt x="12550" y="56445"/>
                    <a:pt x="14892" y="56486"/>
                    <a:pt x="17229" y="56486"/>
                  </a:cubicBezTo>
                  <a:cubicBezTo>
                    <a:pt x="19319" y="56486"/>
                    <a:pt x="21405" y="56453"/>
                    <a:pt x="23484" y="56390"/>
                  </a:cubicBezTo>
                  <a:cubicBezTo>
                    <a:pt x="26519" y="56290"/>
                    <a:pt x="29588" y="56090"/>
                    <a:pt x="32524" y="55289"/>
                  </a:cubicBezTo>
                  <a:cubicBezTo>
                    <a:pt x="34959" y="54656"/>
                    <a:pt x="36660" y="53788"/>
                    <a:pt x="38628" y="52154"/>
                  </a:cubicBezTo>
                  <a:cubicBezTo>
                    <a:pt x="43198" y="48351"/>
                    <a:pt x="46033" y="43247"/>
                    <a:pt x="47901" y="37677"/>
                  </a:cubicBezTo>
                  <a:cubicBezTo>
                    <a:pt x="49669" y="32340"/>
                    <a:pt x="50837" y="26702"/>
                    <a:pt x="51404" y="21132"/>
                  </a:cubicBezTo>
                  <a:cubicBezTo>
                    <a:pt x="51904" y="16195"/>
                    <a:pt x="53605" y="10391"/>
                    <a:pt x="51270" y="5687"/>
                  </a:cubicBezTo>
                  <a:cubicBezTo>
                    <a:pt x="49415" y="1957"/>
                    <a:pt x="46119" y="0"/>
                    <a:pt x="42718" y="0"/>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6295909" y="3584737"/>
              <a:ext cx="336354" cy="449668"/>
            </a:xfrm>
            <a:custGeom>
              <a:rect b="b" l="l" r="r" t="t"/>
              <a:pathLst>
                <a:path extrusionOk="0" h="23814" w="17813">
                  <a:moveTo>
                    <a:pt x="12477" y="0"/>
                  </a:moveTo>
                  <a:cubicBezTo>
                    <a:pt x="12343" y="0"/>
                    <a:pt x="12209" y="8"/>
                    <a:pt x="12075" y="24"/>
                  </a:cubicBezTo>
                  <a:cubicBezTo>
                    <a:pt x="10207" y="258"/>
                    <a:pt x="9374" y="1359"/>
                    <a:pt x="8540" y="2860"/>
                  </a:cubicBezTo>
                  <a:cubicBezTo>
                    <a:pt x="7572" y="4527"/>
                    <a:pt x="6772" y="6262"/>
                    <a:pt x="6004" y="8063"/>
                  </a:cubicBezTo>
                  <a:cubicBezTo>
                    <a:pt x="4437" y="11599"/>
                    <a:pt x="3136" y="15268"/>
                    <a:pt x="1501" y="18771"/>
                  </a:cubicBezTo>
                  <a:cubicBezTo>
                    <a:pt x="1034" y="19805"/>
                    <a:pt x="0" y="21573"/>
                    <a:pt x="867" y="22640"/>
                  </a:cubicBezTo>
                  <a:cubicBezTo>
                    <a:pt x="1428" y="23353"/>
                    <a:pt x="2882" y="23814"/>
                    <a:pt x="4162" y="23814"/>
                  </a:cubicBezTo>
                  <a:cubicBezTo>
                    <a:pt x="4559" y="23814"/>
                    <a:pt x="4939" y="23769"/>
                    <a:pt x="5271" y="23674"/>
                  </a:cubicBezTo>
                  <a:cubicBezTo>
                    <a:pt x="6238" y="23374"/>
                    <a:pt x="7039" y="22107"/>
                    <a:pt x="7739" y="21406"/>
                  </a:cubicBezTo>
                  <a:cubicBezTo>
                    <a:pt x="8573" y="20472"/>
                    <a:pt x="9407" y="19538"/>
                    <a:pt x="10174" y="18604"/>
                  </a:cubicBezTo>
                  <a:cubicBezTo>
                    <a:pt x="11809" y="16636"/>
                    <a:pt x="13343" y="14601"/>
                    <a:pt x="14777" y="12500"/>
                  </a:cubicBezTo>
                  <a:cubicBezTo>
                    <a:pt x="16345" y="10198"/>
                    <a:pt x="17813" y="7530"/>
                    <a:pt x="17379" y="4761"/>
                  </a:cubicBezTo>
                  <a:cubicBezTo>
                    <a:pt x="17146" y="3293"/>
                    <a:pt x="16345" y="1959"/>
                    <a:pt x="15178" y="1025"/>
                  </a:cubicBezTo>
                  <a:cubicBezTo>
                    <a:pt x="14387" y="410"/>
                    <a:pt x="13441" y="0"/>
                    <a:pt x="12477" y="0"/>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6089939" y="3928096"/>
              <a:ext cx="342661" cy="169980"/>
            </a:xfrm>
            <a:custGeom>
              <a:rect b="b" l="l" r="r" t="t"/>
              <a:pathLst>
                <a:path extrusionOk="0" h="9002" w="18147">
                  <a:moveTo>
                    <a:pt x="2978" y="0"/>
                  </a:moveTo>
                  <a:cubicBezTo>
                    <a:pt x="2064" y="0"/>
                    <a:pt x="1230" y="235"/>
                    <a:pt x="601" y="921"/>
                  </a:cubicBezTo>
                  <a:cubicBezTo>
                    <a:pt x="201" y="1321"/>
                    <a:pt x="0" y="1955"/>
                    <a:pt x="234" y="2455"/>
                  </a:cubicBezTo>
                  <a:cubicBezTo>
                    <a:pt x="467" y="2889"/>
                    <a:pt x="934" y="3155"/>
                    <a:pt x="1368" y="3356"/>
                  </a:cubicBezTo>
                  <a:cubicBezTo>
                    <a:pt x="5404" y="5290"/>
                    <a:pt x="9541" y="6992"/>
                    <a:pt x="13677" y="8693"/>
                  </a:cubicBezTo>
                  <a:cubicBezTo>
                    <a:pt x="14155" y="8879"/>
                    <a:pt x="14596" y="9001"/>
                    <a:pt x="14979" y="9001"/>
                  </a:cubicBezTo>
                  <a:cubicBezTo>
                    <a:pt x="15558" y="9001"/>
                    <a:pt x="16004" y="8722"/>
                    <a:pt x="16245" y="7959"/>
                  </a:cubicBezTo>
                  <a:cubicBezTo>
                    <a:pt x="16646" y="6558"/>
                    <a:pt x="17480" y="5224"/>
                    <a:pt x="18147" y="3923"/>
                  </a:cubicBezTo>
                  <a:cubicBezTo>
                    <a:pt x="16946" y="3823"/>
                    <a:pt x="15778" y="3589"/>
                    <a:pt x="14678" y="3122"/>
                  </a:cubicBezTo>
                  <a:cubicBezTo>
                    <a:pt x="13543" y="2588"/>
                    <a:pt x="12676" y="1821"/>
                    <a:pt x="12109" y="820"/>
                  </a:cubicBezTo>
                  <a:cubicBezTo>
                    <a:pt x="11642" y="954"/>
                    <a:pt x="11108" y="1187"/>
                    <a:pt x="10775" y="1221"/>
                  </a:cubicBezTo>
                  <a:cubicBezTo>
                    <a:pt x="10594" y="1236"/>
                    <a:pt x="10414" y="1242"/>
                    <a:pt x="10233" y="1242"/>
                  </a:cubicBezTo>
                  <a:cubicBezTo>
                    <a:pt x="9613" y="1242"/>
                    <a:pt x="8993" y="1165"/>
                    <a:pt x="8373" y="1087"/>
                  </a:cubicBezTo>
                  <a:cubicBezTo>
                    <a:pt x="6891" y="910"/>
                    <a:pt x="4778" y="0"/>
                    <a:pt x="29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6684530" y="4016315"/>
              <a:ext cx="220472" cy="417945"/>
            </a:xfrm>
            <a:custGeom>
              <a:rect b="b" l="l" r="r" t="t"/>
              <a:pathLst>
                <a:path extrusionOk="0" h="22134" w="11676">
                  <a:moveTo>
                    <a:pt x="8858" y="1"/>
                  </a:moveTo>
                  <a:cubicBezTo>
                    <a:pt x="8383" y="1"/>
                    <a:pt x="7885" y="162"/>
                    <a:pt x="7439" y="385"/>
                  </a:cubicBezTo>
                  <a:cubicBezTo>
                    <a:pt x="6639" y="785"/>
                    <a:pt x="5971" y="1452"/>
                    <a:pt x="5371" y="2153"/>
                  </a:cubicBezTo>
                  <a:cubicBezTo>
                    <a:pt x="3403" y="4588"/>
                    <a:pt x="2436" y="7723"/>
                    <a:pt x="1935" y="10826"/>
                  </a:cubicBezTo>
                  <a:cubicBezTo>
                    <a:pt x="1568" y="13027"/>
                    <a:pt x="1402" y="15195"/>
                    <a:pt x="1168" y="17397"/>
                  </a:cubicBezTo>
                  <a:cubicBezTo>
                    <a:pt x="1001" y="18931"/>
                    <a:pt x="1" y="21133"/>
                    <a:pt x="1869" y="21900"/>
                  </a:cubicBezTo>
                  <a:cubicBezTo>
                    <a:pt x="2248" y="22064"/>
                    <a:pt x="2644" y="22134"/>
                    <a:pt x="3043" y="22134"/>
                  </a:cubicBezTo>
                  <a:cubicBezTo>
                    <a:pt x="3940" y="22134"/>
                    <a:pt x="4853" y="21782"/>
                    <a:pt x="5638" y="21367"/>
                  </a:cubicBezTo>
                  <a:cubicBezTo>
                    <a:pt x="6172" y="21066"/>
                    <a:pt x="6705" y="20733"/>
                    <a:pt x="7106" y="20299"/>
                  </a:cubicBezTo>
                  <a:cubicBezTo>
                    <a:pt x="7139" y="20266"/>
                    <a:pt x="7139" y="20266"/>
                    <a:pt x="7139" y="20266"/>
                  </a:cubicBezTo>
                  <a:cubicBezTo>
                    <a:pt x="7806" y="19499"/>
                    <a:pt x="8140" y="18464"/>
                    <a:pt x="8440" y="17530"/>
                  </a:cubicBezTo>
                  <a:cubicBezTo>
                    <a:pt x="8807" y="16430"/>
                    <a:pt x="9240" y="15396"/>
                    <a:pt x="9607" y="14328"/>
                  </a:cubicBezTo>
                  <a:cubicBezTo>
                    <a:pt x="10408" y="12027"/>
                    <a:pt x="10975" y="9625"/>
                    <a:pt x="11375" y="7223"/>
                  </a:cubicBezTo>
                  <a:cubicBezTo>
                    <a:pt x="11542" y="6022"/>
                    <a:pt x="11676" y="4788"/>
                    <a:pt x="11475" y="3620"/>
                  </a:cubicBezTo>
                  <a:cubicBezTo>
                    <a:pt x="11275" y="2586"/>
                    <a:pt x="10775" y="1319"/>
                    <a:pt x="10074" y="518"/>
                  </a:cubicBezTo>
                  <a:cubicBezTo>
                    <a:pt x="9734" y="145"/>
                    <a:pt x="9306" y="1"/>
                    <a:pt x="8858"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6602656" y="3399367"/>
              <a:ext cx="568779" cy="867991"/>
            </a:xfrm>
            <a:custGeom>
              <a:rect b="b" l="l" r="r" t="t"/>
              <a:pathLst>
                <a:path extrusionOk="0" fill="none" h="45968" w="30122">
                  <a:moveTo>
                    <a:pt x="30122" y="15612"/>
                  </a:moveTo>
                  <a:cubicBezTo>
                    <a:pt x="28854" y="13978"/>
                    <a:pt x="27853" y="12110"/>
                    <a:pt x="26486" y="10642"/>
                  </a:cubicBezTo>
                  <a:cubicBezTo>
                    <a:pt x="25418" y="9508"/>
                    <a:pt x="24418" y="8340"/>
                    <a:pt x="23317" y="7273"/>
                  </a:cubicBezTo>
                  <a:cubicBezTo>
                    <a:pt x="21149" y="5104"/>
                    <a:pt x="18680" y="2769"/>
                    <a:pt x="15745" y="1769"/>
                  </a:cubicBezTo>
                  <a:cubicBezTo>
                    <a:pt x="10641" y="1"/>
                    <a:pt x="7639" y="4437"/>
                    <a:pt x="6738" y="8774"/>
                  </a:cubicBezTo>
                  <a:lnTo>
                    <a:pt x="2869" y="27420"/>
                  </a:lnTo>
                  <a:cubicBezTo>
                    <a:pt x="1768" y="32691"/>
                    <a:pt x="967" y="38061"/>
                    <a:pt x="33" y="43365"/>
                  </a:cubicBezTo>
                  <a:lnTo>
                    <a:pt x="0" y="43399"/>
                  </a:lnTo>
                  <a:cubicBezTo>
                    <a:pt x="534" y="43632"/>
                    <a:pt x="1068" y="43766"/>
                    <a:pt x="1635" y="43932"/>
                  </a:cubicBezTo>
                  <a:cubicBezTo>
                    <a:pt x="2902" y="44299"/>
                    <a:pt x="4236" y="44599"/>
                    <a:pt x="5537" y="44866"/>
                  </a:cubicBezTo>
                  <a:cubicBezTo>
                    <a:pt x="6471" y="45066"/>
                    <a:pt x="7405" y="45267"/>
                    <a:pt x="8339" y="45367"/>
                  </a:cubicBezTo>
                  <a:cubicBezTo>
                    <a:pt x="9574" y="45500"/>
                    <a:pt x="16712" y="45967"/>
                    <a:pt x="16946" y="44533"/>
                  </a:cubicBezTo>
                  <a:cubicBezTo>
                    <a:pt x="18246" y="36894"/>
                    <a:pt x="18680" y="29088"/>
                    <a:pt x="19714" y="21416"/>
                  </a:cubicBezTo>
                  <a:cubicBezTo>
                    <a:pt x="19881" y="20182"/>
                    <a:pt x="20048" y="18881"/>
                    <a:pt x="20748" y="17847"/>
                  </a:cubicBezTo>
                  <a:cubicBezTo>
                    <a:pt x="22349" y="15412"/>
                    <a:pt x="27320" y="15912"/>
                    <a:pt x="29755" y="16212"/>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6515721" y="4354879"/>
              <a:ext cx="331331" cy="184067"/>
            </a:xfrm>
            <a:custGeom>
              <a:rect b="b" l="l" r="r" t="t"/>
              <a:pathLst>
                <a:path extrusionOk="0" h="9748" w="17547">
                  <a:moveTo>
                    <a:pt x="17547" y="1"/>
                  </a:moveTo>
                  <a:lnTo>
                    <a:pt x="17547" y="1"/>
                  </a:lnTo>
                  <a:cubicBezTo>
                    <a:pt x="16373" y="757"/>
                    <a:pt x="14523" y="1216"/>
                    <a:pt x="12775" y="1216"/>
                  </a:cubicBezTo>
                  <a:cubicBezTo>
                    <a:pt x="11592" y="1216"/>
                    <a:pt x="10456" y="1006"/>
                    <a:pt x="9608" y="534"/>
                  </a:cubicBezTo>
                  <a:cubicBezTo>
                    <a:pt x="8640" y="2436"/>
                    <a:pt x="6505" y="3437"/>
                    <a:pt x="4504" y="4204"/>
                  </a:cubicBezTo>
                  <a:cubicBezTo>
                    <a:pt x="3437" y="4637"/>
                    <a:pt x="2336" y="5038"/>
                    <a:pt x="1435" y="5738"/>
                  </a:cubicBezTo>
                  <a:cubicBezTo>
                    <a:pt x="1102" y="6005"/>
                    <a:pt x="768" y="6305"/>
                    <a:pt x="535" y="6672"/>
                  </a:cubicBezTo>
                  <a:cubicBezTo>
                    <a:pt x="168" y="7306"/>
                    <a:pt x="1" y="8006"/>
                    <a:pt x="334" y="8640"/>
                  </a:cubicBezTo>
                  <a:cubicBezTo>
                    <a:pt x="701" y="9307"/>
                    <a:pt x="1469" y="9608"/>
                    <a:pt x="2236" y="9708"/>
                  </a:cubicBezTo>
                  <a:cubicBezTo>
                    <a:pt x="2491" y="9735"/>
                    <a:pt x="2747" y="9747"/>
                    <a:pt x="3003" y="9747"/>
                  </a:cubicBezTo>
                  <a:cubicBezTo>
                    <a:pt x="3980" y="9747"/>
                    <a:pt x="4953" y="9573"/>
                    <a:pt x="5905" y="9441"/>
                  </a:cubicBezTo>
                  <a:cubicBezTo>
                    <a:pt x="7740" y="9174"/>
                    <a:pt x="9374" y="8574"/>
                    <a:pt x="11109" y="8040"/>
                  </a:cubicBezTo>
                  <a:cubicBezTo>
                    <a:pt x="13010" y="7439"/>
                    <a:pt x="14945" y="6872"/>
                    <a:pt x="16880" y="6272"/>
                  </a:cubicBezTo>
                  <a:cubicBezTo>
                    <a:pt x="16980" y="6239"/>
                    <a:pt x="17080" y="6205"/>
                    <a:pt x="17146" y="6138"/>
                  </a:cubicBezTo>
                  <a:cubicBezTo>
                    <a:pt x="17180" y="6072"/>
                    <a:pt x="17213" y="5972"/>
                    <a:pt x="17213" y="5872"/>
                  </a:cubicBezTo>
                  <a:cubicBezTo>
                    <a:pt x="17347" y="3904"/>
                    <a:pt x="17313" y="1902"/>
                    <a:pt x="175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6221588" y="2468460"/>
              <a:ext cx="741988" cy="479540"/>
            </a:xfrm>
            <a:custGeom>
              <a:rect b="b" l="l" r="r" t="t"/>
              <a:pathLst>
                <a:path extrusionOk="0" h="25396" w="39295">
                  <a:moveTo>
                    <a:pt x="3123" y="1"/>
                  </a:moveTo>
                  <a:cubicBezTo>
                    <a:pt x="2418" y="1"/>
                    <a:pt x="1730" y="173"/>
                    <a:pt x="1134" y="566"/>
                  </a:cubicBezTo>
                  <a:cubicBezTo>
                    <a:pt x="667" y="866"/>
                    <a:pt x="267" y="1333"/>
                    <a:pt x="167" y="1867"/>
                  </a:cubicBezTo>
                  <a:cubicBezTo>
                    <a:pt x="0" y="2734"/>
                    <a:pt x="600" y="3601"/>
                    <a:pt x="1401" y="4002"/>
                  </a:cubicBezTo>
                  <a:cubicBezTo>
                    <a:pt x="1911" y="4257"/>
                    <a:pt x="2583" y="4480"/>
                    <a:pt x="3214" y="4480"/>
                  </a:cubicBezTo>
                  <a:cubicBezTo>
                    <a:pt x="3490" y="4480"/>
                    <a:pt x="3759" y="4437"/>
                    <a:pt x="4003" y="4335"/>
                  </a:cubicBezTo>
                  <a:cubicBezTo>
                    <a:pt x="4003" y="4369"/>
                    <a:pt x="4036" y="4402"/>
                    <a:pt x="4036" y="4435"/>
                  </a:cubicBezTo>
                  <a:cubicBezTo>
                    <a:pt x="5004" y="6504"/>
                    <a:pt x="5604" y="8839"/>
                    <a:pt x="6338" y="11007"/>
                  </a:cubicBezTo>
                  <a:cubicBezTo>
                    <a:pt x="7372" y="13909"/>
                    <a:pt x="8406" y="16878"/>
                    <a:pt x="10174" y="19413"/>
                  </a:cubicBezTo>
                  <a:cubicBezTo>
                    <a:pt x="12476" y="22782"/>
                    <a:pt x="15878" y="24750"/>
                    <a:pt x="19948" y="25017"/>
                  </a:cubicBezTo>
                  <a:cubicBezTo>
                    <a:pt x="22119" y="25167"/>
                    <a:pt x="24492" y="25396"/>
                    <a:pt x="26856" y="25396"/>
                  </a:cubicBezTo>
                  <a:cubicBezTo>
                    <a:pt x="30265" y="25396"/>
                    <a:pt x="33655" y="24920"/>
                    <a:pt x="36393" y="23049"/>
                  </a:cubicBezTo>
                  <a:cubicBezTo>
                    <a:pt x="37427" y="22348"/>
                    <a:pt x="38361" y="21448"/>
                    <a:pt x="38828" y="20313"/>
                  </a:cubicBezTo>
                  <a:cubicBezTo>
                    <a:pt x="39295" y="19146"/>
                    <a:pt x="39161" y="17712"/>
                    <a:pt x="38294" y="16811"/>
                  </a:cubicBezTo>
                  <a:cubicBezTo>
                    <a:pt x="37594" y="16110"/>
                    <a:pt x="36559" y="15844"/>
                    <a:pt x="35592" y="15677"/>
                  </a:cubicBezTo>
                  <a:cubicBezTo>
                    <a:pt x="30889" y="14910"/>
                    <a:pt x="26085" y="14876"/>
                    <a:pt x="21315" y="14676"/>
                  </a:cubicBezTo>
                  <a:cubicBezTo>
                    <a:pt x="19981" y="14609"/>
                    <a:pt x="18647" y="14576"/>
                    <a:pt x="17412" y="14109"/>
                  </a:cubicBezTo>
                  <a:cubicBezTo>
                    <a:pt x="14744" y="13142"/>
                    <a:pt x="13043" y="10606"/>
                    <a:pt x="11508" y="8205"/>
                  </a:cubicBezTo>
                  <a:cubicBezTo>
                    <a:pt x="10808" y="7137"/>
                    <a:pt x="10141" y="6070"/>
                    <a:pt x="9440" y="4969"/>
                  </a:cubicBezTo>
                  <a:cubicBezTo>
                    <a:pt x="8506" y="3501"/>
                    <a:pt x="7505" y="1967"/>
                    <a:pt x="6071" y="966"/>
                  </a:cubicBezTo>
                  <a:cubicBezTo>
                    <a:pt x="5219" y="372"/>
                    <a:pt x="4154" y="1"/>
                    <a:pt x="3123"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6925773" y="2364399"/>
              <a:ext cx="260144" cy="377008"/>
            </a:xfrm>
            <a:custGeom>
              <a:rect b="b" l="l" r="r" t="t"/>
              <a:pathLst>
                <a:path extrusionOk="0" h="19966" w="13777">
                  <a:moveTo>
                    <a:pt x="5876" y="0"/>
                  </a:moveTo>
                  <a:cubicBezTo>
                    <a:pt x="5538" y="0"/>
                    <a:pt x="5184" y="56"/>
                    <a:pt x="4770" y="173"/>
                  </a:cubicBezTo>
                  <a:cubicBezTo>
                    <a:pt x="3803" y="440"/>
                    <a:pt x="3069" y="273"/>
                    <a:pt x="2202" y="873"/>
                  </a:cubicBezTo>
                  <a:cubicBezTo>
                    <a:pt x="734" y="1907"/>
                    <a:pt x="200" y="3508"/>
                    <a:pt x="134" y="5210"/>
                  </a:cubicBezTo>
                  <a:cubicBezTo>
                    <a:pt x="34" y="7378"/>
                    <a:pt x="0" y="9913"/>
                    <a:pt x="934" y="11948"/>
                  </a:cubicBezTo>
                  <a:cubicBezTo>
                    <a:pt x="1235" y="12582"/>
                    <a:pt x="1702" y="13182"/>
                    <a:pt x="2302" y="13516"/>
                  </a:cubicBezTo>
                  <a:cubicBezTo>
                    <a:pt x="2836" y="13849"/>
                    <a:pt x="3603" y="14049"/>
                    <a:pt x="3970" y="14583"/>
                  </a:cubicBezTo>
                  <a:cubicBezTo>
                    <a:pt x="4437" y="15250"/>
                    <a:pt x="4270" y="16451"/>
                    <a:pt x="3936" y="17118"/>
                  </a:cubicBezTo>
                  <a:cubicBezTo>
                    <a:pt x="3836" y="17318"/>
                    <a:pt x="3670" y="17552"/>
                    <a:pt x="3469" y="17685"/>
                  </a:cubicBezTo>
                  <a:cubicBezTo>
                    <a:pt x="4103" y="18352"/>
                    <a:pt x="4837" y="18919"/>
                    <a:pt x="5671" y="19320"/>
                  </a:cubicBezTo>
                  <a:cubicBezTo>
                    <a:pt x="6577" y="19758"/>
                    <a:pt x="7611" y="19966"/>
                    <a:pt x="8638" y="19966"/>
                  </a:cubicBezTo>
                  <a:cubicBezTo>
                    <a:pt x="8783" y="19966"/>
                    <a:pt x="8929" y="19962"/>
                    <a:pt x="9073" y="19954"/>
                  </a:cubicBezTo>
                  <a:cubicBezTo>
                    <a:pt x="10741" y="19853"/>
                    <a:pt x="12409" y="19253"/>
                    <a:pt x="13710" y="18186"/>
                  </a:cubicBezTo>
                  <a:cubicBezTo>
                    <a:pt x="12943" y="18019"/>
                    <a:pt x="12276" y="17385"/>
                    <a:pt x="11942" y="16651"/>
                  </a:cubicBezTo>
                  <a:cubicBezTo>
                    <a:pt x="11575" y="15817"/>
                    <a:pt x="11542" y="14883"/>
                    <a:pt x="11642" y="13983"/>
                  </a:cubicBezTo>
                  <a:cubicBezTo>
                    <a:pt x="12009" y="10046"/>
                    <a:pt x="13777" y="5110"/>
                    <a:pt x="10141" y="2107"/>
                  </a:cubicBezTo>
                  <a:cubicBezTo>
                    <a:pt x="9340" y="1440"/>
                    <a:pt x="8473" y="840"/>
                    <a:pt x="7539" y="406"/>
                  </a:cubicBezTo>
                  <a:cubicBezTo>
                    <a:pt x="6906" y="141"/>
                    <a:pt x="6410" y="0"/>
                    <a:pt x="5876" y="0"/>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a:off x="6867823" y="2294817"/>
              <a:ext cx="340772" cy="293585"/>
            </a:xfrm>
            <a:custGeom>
              <a:rect b="b" l="l" r="r" t="t"/>
              <a:pathLst>
                <a:path extrusionOk="0" h="15548" w="18047">
                  <a:moveTo>
                    <a:pt x="10012" y="0"/>
                  </a:moveTo>
                  <a:cubicBezTo>
                    <a:pt x="9825" y="0"/>
                    <a:pt x="9641" y="38"/>
                    <a:pt x="9474" y="122"/>
                  </a:cubicBezTo>
                  <a:cubicBezTo>
                    <a:pt x="9240" y="255"/>
                    <a:pt x="9007" y="455"/>
                    <a:pt x="8740" y="555"/>
                  </a:cubicBezTo>
                  <a:cubicBezTo>
                    <a:pt x="8597" y="614"/>
                    <a:pt x="8447" y="637"/>
                    <a:pt x="8293" y="637"/>
                  </a:cubicBezTo>
                  <a:cubicBezTo>
                    <a:pt x="7840" y="637"/>
                    <a:pt x="7354" y="438"/>
                    <a:pt x="6905" y="389"/>
                  </a:cubicBezTo>
                  <a:cubicBezTo>
                    <a:pt x="6834" y="382"/>
                    <a:pt x="6762" y="378"/>
                    <a:pt x="6691" y="378"/>
                  </a:cubicBezTo>
                  <a:cubicBezTo>
                    <a:pt x="6064" y="378"/>
                    <a:pt x="5453" y="636"/>
                    <a:pt x="5004" y="1056"/>
                  </a:cubicBezTo>
                  <a:cubicBezTo>
                    <a:pt x="4637" y="1456"/>
                    <a:pt x="4404" y="1956"/>
                    <a:pt x="3937" y="2223"/>
                  </a:cubicBezTo>
                  <a:cubicBezTo>
                    <a:pt x="3470" y="2523"/>
                    <a:pt x="2869" y="2490"/>
                    <a:pt x="2302" y="2624"/>
                  </a:cubicBezTo>
                  <a:cubicBezTo>
                    <a:pt x="901" y="2990"/>
                    <a:pt x="0" y="4725"/>
                    <a:pt x="534" y="6126"/>
                  </a:cubicBezTo>
                  <a:cubicBezTo>
                    <a:pt x="930" y="7208"/>
                    <a:pt x="2078" y="7914"/>
                    <a:pt x="3233" y="7914"/>
                  </a:cubicBezTo>
                  <a:cubicBezTo>
                    <a:pt x="3538" y="7914"/>
                    <a:pt x="3844" y="7865"/>
                    <a:pt x="4137" y="7761"/>
                  </a:cubicBezTo>
                  <a:cubicBezTo>
                    <a:pt x="4437" y="7660"/>
                    <a:pt x="4737" y="7494"/>
                    <a:pt x="5037" y="7327"/>
                  </a:cubicBezTo>
                  <a:cubicBezTo>
                    <a:pt x="5404" y="7093"/>
                    <a:pt x="5771" y="6860"/>
                    <a:pt x="6172" y="6760"/>
                  </a:cubicBezTo>
                  <a:cubicBezTo>
                    <a:pt x="6328" y="6703"/>
                    <a:pt x="6550" y="6664"/>
                    <a:pt x="6777" y="6664"/>
                  </a:cubicBezTo>
                  <a:cubicBezTo>
                    <a:pt x="7084" y="6664"/>
                    <a:pt x="7400" y="6735"/>
                    <a:pt x="7573" y="6927"/>
                  </a:cubicBezTo>
                  <a:cubicBezTo>
                    <a:pt x="7806" y="7193"/>
                    <a:pt x="7639" y="7427"/>
                    <a:pt x="7639" y="7727"/>
                  </a:cubicBezTo>
                  <a:cubicBezTo>
                    <a:pt x="7589" y="8433"/>
                    <a:pt x="7881" y="8872"/>
                    <a:pt x="8430" y="8872"/>
                  </a:cubicBezTo>
                  <a:cubicBezTo>
                    <a:pt x="8607" y="8872"/>
                    <a:pt x="8812" y="8826"/>
                    <a:pt x="9040" y="8728"/>
                  </a:cubicBezTo>
                  <a:cubicBezTo>
                    <a:pt x="9367" y="8588"/>
                    <a:pt x="9726" y="8415"/>
                    <a:pt x="10060" y="8415"/>
                  </a:cubicBezTo>
                  <a:cubicBezTo>
                    <a:pt x="10205" y="8415"/>
                    <a:pt x="10344" y="8447"/>
                    <a:pt x="10475" y="8528"/>
                  </a:cubicBezTo>
                  <a:cubicBezTo>
                    <a:pt x="11108" y="8895"/>
                    <a:pt x="10675" y="9562"/>
                    <a:pt x="10775" y="10096"/>
                  </a:cubicBezTo>
                  <a:cubicBezTo>
                    <a:pt x="10908" y="10863"/>
                    <a:pt x="11309" y="11763"/>
                    <a:pt x="11675" y="12431"/>
                  </a:cubicBezTo>
                  <a:cubicBezTo>
                    <a:pt x="12209" y="13331"/>
                    <a:pt x="12810" y="14365"/>
                    <a:pt x="13644" y="15032"/>
                  </a:cubicBezTo>
                  <a:cubicBezTo>
                    <a:pt x="14112" y="15394"/>
                    <a:pt x="14502" y="15547"/>
                    <a:pt x="14830" y="15547"/>
                  </a:cubicBezTo>
                  <a:cubicBezTo>
                    <a:pt x="16347" y="15547"/>
                    <a:pt x="16555" y="12278"/>
                    <a:pt x="17213" y="11263"/>
                  </a:cubicBezTo>
                  <a:cubicBezTo>
                    <a:pt x="17413" y="10896"/>
                    <a:pt x="17680" y="10563"/>
                    <a:pt x="17780" y="10162"/>
                  </a:cubicBezTo>
                  <a:cubicBezTo>
                    <a:pt x="18047" y="9228"/>
                    <a:pt x="17380" y="8394"/>
                    <a:pt x="16712" y="7660"/>
                  </a:cubicBezTo>
                  <a:cubicBezTo>
                    <a:pt x="16612" y="7527"/>
                    <a:pt x="16512" y="7427"/>
                    <a:pt x="16412" y="7294"/>
                  </a:cubicBezTo>
                  <a:cubicBezTo>
                    <a:pt x="16312" y="7193"/>
                    <a:pt x="16245" y="7093"/>
                    <a:pt x="16212" y="6960"/>
                  </a:cubicBezTo>
                  <a:cubicBezTo>
                    <a:pt x="16145" y="6593"/>
                    <a:pt x="16846" y="5926"/>
                    <a:pt x="16946" y="5459"/>
                  </a:cubicBezTo>
                  <a:cubicBezTo>
                    <a:pt x="17113" y="4658"/>
                    <a:pt x="16746" y="3691"/>
                    <a:pt x="16212" y="3091"/>
                  </a:cubicBezTo>
                  <a:cubicBezTo>
                    <a:pt x="15616" y="2381"/>
                    <a:pt x="14707" y="1986"/>
                    <a:pt x="13792" y="1986"/>
                  </a:cubicBezTo>
                  <a:cubicBezTo>
                    <a:pt x="13631" y="1986"/>
                    <a:pt x="13470" y="1998"/>
                    <a:pt x="13310" y="2023"/>
                  </a:cubicBezTo>
                  <a:cubicBezTo>
                    <a:pt x="13017" y="2086"/>
                    <a:pt x="12711" y="2175"/>
                    <a:pt x="12425" y="2175"/>
                  </a:cubicBezTo>
                  <a:cubicBezTo>
                    <a:pt x="12255" y="2175"/>
                    <a:pt x="12092" y="2143"/>
                    <a:pt x="11942" y="2056"/>
                  </a:cubicBezTo>
                  <a:cubicBezTo>
                    <a:pt x="11342" y="1690"/>
                    <a:pt x="11609" y="956"/>
                    <a:pt x="11142" y="455"/>
                  </a:cubicBezTo>
                  <a:cubicBezTo>
                    <a:pt x="10844" y="181"/>
                    <a:pt x="10421" y="0"/>
                    <a:pt x="1001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p:nvPr/>
          </p:nvSpPr>
          <p:spPr>
            <a:xfrm>
              <a:off x="7056780" y="2481168"/>
              <a:ext cx="77494" cy="80496"/>
            </a:xfrm>
            <a:custGeom>
              <a:rect b="b" l="l" r="r" t="t"/>
              <a:pathLst>
                <a:path extrusionOk="0" h="4263" w="4104">
                  <a:moveTo>
                    <a:pt x="1732" y="0"/>
                  </a:moveTo>
                  <a:cubicBezTo>
                    <a:pt x="1338" y="0"/>
                    <a:pt x="952" y="120"/>
                    <a:pt x="634" y="393"/>
                  </a:cubicBezTo>
                  <a:cubicBezTo>
                    <a:pt x="368" y="627"/>
                    <a:pt x="167" y="927"/>
                    <a:pt x="1" y="1261"/>
                  </a:cubicBezTo>
                  <a:lnTo>
                    <a:pt x="2703" y="4263"/>
                  </a:lnTo>
                  <a:cubicBezTo>
                    <a:pt x="3303" y="4063"/>
                    <a:pt x="3770" y="3496"/>
                    <a:pt x="3937" y="2895"/>
                  </a:cubicBezTo>
                  <a:cubicBezTo>
                    <a:pt x="4104" y="2295"/>
                    <a:pt x="4003" y="1694"/>
                    <a:pt x="3737" y="1194"/>
                  </a:cubicBezTo>
                  <a:cubicBezTo>
                    <a:pt x="3378" y="499"/>
                    <a:pt x="2538" y="0"/>
                    <a:pt x="17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a:off x="7056780" y="2472841"/>
              <a:ext cx="77494" cy="88823"/>
            </a:xfrm>
            <a:custGeom>
              <a:rect b="b" l="l" r="r" t="t"/>
              <a:pathLst>
                <a:path extrusionOk="0" fill="none" h="4704" w="4104">
                  <a:moveTo>
                    <a:pt x="1" y="1702"/>
                  </a:moveTo>
                  <a:cubicBezTo>
                    <a:pt x="167" y="1368"/>
                    <a:pt x="368" y="1068"/>
                    <a:pt x="634" y="834"/>
                  </a:cubicBezTo>
                  <a:cubicBezTo>
                    <a:pt x="1602" y="0"/>
                    <a:pt x="3203" y="601"/>
                    <a:pt x="3737" y="1635"/>
                  </a:cubicBezTo>
                  <a:cubicBezTo>
                    <a:pt x="4003" y="2135"/>
                    <a:pt x="4104" y="2736"/>
                    <a:pt x="3937" y="3336"/>
                  </a:cubicBezTo>
                  <a:cubicBezTo>
                    <a:pt x="3770" y="3937"/>
                    <a:pt x="3303" y="4504"/>
                    <a:pt x="2703" y="4704"/>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a:off x="7291716" y="3035313"/>
              <a:ext cx="51681" cy="97641"/>
            </a:xfrm>
            <a:custGeom>
              <a:rect b="b" l="l" r="r" t="t"/>
              <a:pathLst>
                <a:path extrusionOk="0" fill="none" h="5171" w="2737">
                  <a:moveTo>
                    <a:pt x="2736" y="5171"/>
                  </a:moveTo>
                  <a:cubicBezTo>
                    <a:pt x="1769" y="3236"/>
                    <a:pt x="901" y="2002"/>
                    <a:pt x="1" y="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8"/>
            <p:cNvSpPr/>
            <p:nvPr/>
          </p:nvSpPr>
          <p:spPr>
            <a:xfrm>
              <a:off x="6965445" y="2561645"/>
              <a:ext cx="35933" cy="10725"/>
            </a:xfrm>
            <a:custGeom>
              <a:rect b="b" l="l" r="r" t="t"/>
              <a:pathLst>
                <a:path extrusionOk="0" fill="none" h="568" w="1903">
                  <a:moveTo>
                    <a:pt x="1" y="501"/>
                  </a:moveTo>
                  <a:cubicBezTo>
                    <a:pt x="668" y="568"/>
                    <a:pt x="1335" y="368"/>
                    <a:pt x="1902" y="1"/>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8"/>
            <p:cNvSpPr/>
            <p:nvPr/>
          </p:nvSpPr>
          <p:spPr>
            <a:xfrm>
              <a:off x="7068751" y="2497407"/>
              <a:ext cx="49774" cy="23943"/>
            </a:xfrm>
            <a:custGeom>
              <a:rect b="b" l="l" r="r" t="t"/>
              <a:pathLst>
                <a:path extrusionOk="0" fill="none" h="1268" w="2636">
                  <a:moveTo>
                    <a:pt x="2636" y="1268"/>
                  </a:moveTo>
                  <a:cubicBezTo>
                    <a:pt x="2369" y="501"/>
                    <a:pt x="1535" y="0"/>
                    <a:pt x="768" y="134"/>
                  </a:cubicBezTo>
                  <a:cubicBezTo>
                    <a:pt x="434" y="200"/>
                    <a:pt x="100" y="367"/>
                    <a:pt x="0" y="667"/>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7090787" y="2500560"/>
              <a:ext cx="11990" cy="27720"/>
            </a:xfrm>
            <a:custGeom>
              <a:rect b="b" l="l" r="r" t="t"/>
              <a:pathLst>
                <a:path extrusionOk="0" fill="none" h="1468" w="635">
                  <a:moveTo>
                    <a:pt x="1" y="0"/>
                  </a:moveTo>
                  <a:cubicBezTo>
                    <a:pt x="468" y="300"/>
                    <a:pt x="635" y="1001"/>
                    <a:pt x="334" y="1468"/>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6928284" y="3118453"/>
              <a:ext cx="822635" cy="709246"/>
            </a:xfrm>
            <a:custGeom>
              <a:rect b="b" l="l" r="r" t="t"/>
              <a:pathLst>
                <a:path extrusionOk="0" fill="none" h="37561" w="43566">
                  <a:moveTo>
                    <a:pt x="43565" y="10808"/>
                  </a:moveTo>
                  <a:cubicBezTo>
                    <a:pt x="24885" y="1"/>
                    <a:pt x="1" y="19414"/>
                    <a:pt x="10008" y="37561"/>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7742082" y="3427087"/>
              <a:ext cx="28362" cy="1077719"/>
            </a:xfrm>
            <a:custGeom>
              <a:rect b="b" l="l" r="r" t="t"/>
              <a:pathLst>
                <a:path extrusionOk="0" fill="none" h="57075" w="1502">
                  <a:moveTo>
                    <a:pt x="0" y="1"/>
                  </a:moveTo>
                  <a:lnTo>
                    <a:pt x="1501" y="57075"/>
                  </a:ln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p:nvPr/>
          </p:nvSpPr>
          <p:spPr>
            <a:xfrm>
              <a:off x="6501238" y="3359053"/>
              <a:ext cx="680280" cy="30892"/>
            </a:xfrm>
            <a:custGeom>
              <a:rect b="b" l="l" r="r" t="t"/>
              <a:pathLst>
                <a:path extrusionOk="0" h="1636" w="36027">
                  <a:moveTo>
                    <a:pt x="835" y="1"/>
                  </a:moveTo>
                  <a:cubicBezTo>
                    <a:pt x="368" y="1"/>
                    <a:pt x="1" y="368"/>
                    <a:pt x="1" y="802"/>
                  </a:cubicBezTo>
                  <a:cubicBezTo>
                    <a:pt x="1" y="1269"/>
                    <a:pt x="368" y="1635"/>
                    <a:pt x="835" y="1635"/>
                  </a:cubicBezTo>
                  <a:lnTo>
                    <a:pt x="35226" y="1635"/>
                  </a:lnTo>
                  <a:cubicBezTo>
                    <a:pt x="35659" y="1635"/>
                    <a:pt x="36026" y="1269"/>
                    <a:pt x="36026" y="802"/>
                  </a:cubicBezTo>
                  <a:cubicBezTo>
                    <a:pt x="36026" y="368"/>
                    <a:pt x="35659" y="1"/>
                    <a:pt x="3522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6214016" y="2516308"/>
              <a:ext cx="84424" cy="36783"/>
            </a:xfrm>
            <a:custGeom>
              <a:rect b="b" l="l" r="r" t="t"/>
              <a:pathLst>
                <a:path extrusionOk="0" h="1948" w="4471">
                  <a:moveTo>
                    <a:pt x="3803" y="0"/>
                  </a:moveTo>
                  <a:cubicBezTo>
                    <a:pt x="3023" y="510"/>
                    <a:pt x="2108" y="777"/>
                    <a:pt x="1204" y="777"/>
                  </a:cubicBezTo>
                  <a:cubicBezTo>
                    <a:pt x="1103" y="777"/>
                    <a:pt x="1002" y="774"/>
                    <a:pt x="901" y="767"/>
                  </a:cubicBezTo>
                  <a:cubicBezTo>
                    <a:pt x="842" y="767"/>
                    <a:pt x="780" y="766"/>
                    <a:pt x="717" y="766"/>
                  </a:cubicBezTo>
                  <a:cubicBezTo>
                    <a:pt x="496" y="766"/>
                    <a:pt x="271" y="786"/>
                    <a:pt x="168" y="967"/>
                  </a:cubicBezTo>
                  <a:cubicBezTo>
                    <a:pt x="1" y="1134"/>
                    <a:pt x="101" y="1434"/>
                    <a:pt x="268" y="1601"/>
                  </a:cubicBezTo>
                  <a:cubicBezTo>
                    <a:pt x="468" y="1768"/>
                    <a:pt x="701" y="1801"/>
                    <a:pt x="935" y="1835"/>
                  </a:cubicBezTo>
                  <a:cubicBezTo>
                    <a:pt x="1410" y="1916"/>
                    <a:pt x="1890" y="1948"/>
                    <a:pt x="2372" y="1948"/>
                  </a:cubicBezTo>
                  <a:cubicBezTo>
                    <a:pt x="3074" y="1948"/>
                    <a:pt x="3778" y="1880"/>
                    <a:pt x="4471" y="1801"/>
                  </a:cubicBezTo>
                  <a:lnTo>
                    <a:pt x="380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6214016" y="2516308"/>
              <a:ext cx="84424" cy="38426"/>
            </a:xfrm>
            <a:custGeom>
              <a:rect b="b" l="l" r="r" t="t"/>
              <a:pathLst>
                <a:path extrusionOk="0" fill="none" h="2035" w="4471">
                  <a:moveTo>
                    <a:pt x="4471" y="1801"/>
                  </a:moveTo>
                  <a:cubicBezTo>
                    <a:pt x="3303" y="1935"/>
                    <a:pt x="2102" y="2035"/>
                    <a:pt x="935" y="1835"/>
                  </a:cubicBezTo>
                  <a:cubicBezTo>
                    <a:pt x="701" y="1801"/>
                    <a:pt x="468" y="1768"/>
                    <a:pt x="268" y="1601"/>
                  </a:cubicBezTo>
                  <a:cubicBezTo>
                    <a:pt x="101" y="1434"/>
                    <a:pt x="1" y="1134"/>
                    <a:pt x="168" y="967"/>
                  </a:cubicBezTo>
                  <a:cubicBezTo>
                    <a:pt x="301" y="734"/>
                    <a:pt x="635" y="767"/>
                    <a:pt x="901" y="767"/>
                  </a:cubicBezTo>
                  <a:cubicBezTo>
                    <a:pt x="1902" y="834"/>
                    <a:pt x="2936" y="567"/>
                    <a:pt x="3803" y="0"/>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7090164" y="3088845"/>
              <a:ext cx="527841" cy="331954"/>
            </a:xfrm>
            <a:custGeom>
              <a:rect b="b" l="l" r="r" t="t"/>
              <a:pathLst>
                <a:path extrusionOk="0" fill="none" h="17580" w="27954">
                  <a:moveTo>
                    <a:pt x="18747" y="5671"/>
                  </a:moveTo>
                  <a:cubicBezTo>
                    <a:pt x="15979" y="4671"/>
                    <a:pt x="13243" y="3703"/>
                    <a:pt x="10475" y="2736"/>
                  </a:cubicBezTo>
                  <a:cubicBezTo>
                    <a:pt x="8940" y="2169"/>
                    <a:pt x="7406" y="1569"/>
                    <a:pt x="5871" y="1068"/>
                  </a:cubicBezTo>
                  <a:cubicBezTo>
                    <a:pt x="4370" y="568"/>
                    <a:pt x="2836" y="1"/>
                    <a:pt x="1268" y="468"/>
                  </a:cubicBezTo>
                  <a:cubicBezTo>
                    <a:pt x="1001" y="568"/>
                    <a:pt x="734" y="701"/>
                    <a:pt x="534" y="935"/>
                  </a:cubicBezTo>
                  <a:cubicBezTo>
                    <a:pt x="1" y="1635"/>
                    <a:pt x="901" y="1802"/>
                    <a:pt x="1402" y="1869"/>
                  </a:cubicBezTo>
                  <a:cubicBezTo>
                    <a:pt x="1001" y="1835"/>
                    <a:pt x="668" y="2269"/>
                    <a:pt x="768" y="2669"/>
                  </a:cubicBezTo>
                  <a:cubicBezTo>
                    <a:pt x="868" y="3036"/>
                    <a:pt x="1301" y="3270"/>
                    <a:pt x="1702" y="3170"/>
                  </a:cubicBezTo>
                  <a:cubicBezTo>
                    <a:pt x="1468" y="3303"/>
                    <a:pt x="1201" y="3503"/>
                    <a:pt x="1235" y="3770"/>
                  </a:cubicBezTo>
                  <a:cubicBezTo>
                    <a:pt x="1268" y="4137"/>
                    <a:pt x="1702" y="4270"/>
                    <a:pt x="2069" y="4304"/>
                  </a:cubicBezTo>
                  <a:cubicBezTo>
                    <a:pt x="1668" y="4371"/>
                    <a:pt x="1535" y="4838"/>
                    <a:pt x="1735" y="5138"/>
                  </a:cubicBezTo>
                  <a:cubicBezTo>
                    <a:pt x="1969" y="5438"/>
                    <a:pt x="2402" y="5505"/>
                    <a:pt x="2736" y="5538"/>
                  </a:cubicBezTo>
                  <a:cubicBezTo>
                    <a:pt x="3903" y="5671"/>
                    <a:pt x="5104" y="5738"/>
                    <a:pt x="6305" y="5671"/>
                  </a:cubicBezTo>
                  <a:cubicBezTo>
                    <a:pt x="6372" y="5671"/>
                    <a:pt x="6438" y="5671"/>
                    <a:pt x="6505" y="5705"/>
                  </a:cubicBezTo>
                  <a:cubicBezTo>
                    <a:pt x="6539" y="5705"/>
                    <a:pt x="6605" y="5738"/>
                    <a:pt x="6639" y="5805"/>
                  </a:cubicBezTo>
                  <a:cubicBezTo>
                    <a:pt x="7573" y="6572"/>
                    <a:pt x="8540" y="7339"/>
                    <a:pt x="9541" y="8073"/>
                  </a:cubicBezTo>
                  <a:cubicBezTo>
                    <a:pt x="10441" y="8740"/>
                    <a:pt x="11242" y="9708"/>
                    <a:pt x="12076" y="10508"/>
                  </a:cubicBezTo>
                  <a:cubicBezTo>
                    <a:pt x="13477" y="11843"/>
                    <a:pt x="14844" y="13277"/>
                    <a:pt x="16346" y="14444"/>
                  </a:cubicBezTo>
                  <a:cubicBezTo>
                    <a:pt x="16546" y="14611"/>
                    <a:pt x="16746" y="14778"/>
                    <a:pt x="16946" y="14945"/>
                  </a:cubicBezTo>
                  <a:cubicBezTo>
                    <a:pt x="18647" y="16212"/>
                    <a:pt x="20749" y="17213"/>
                    <a:pt x="22884" y="17413"/>
                  </a:cubicBezTo>
                  <a:cubicBezTo>
                    <a:pt x="24952" y="17580"/>
                    <a:pt x="27487" y="16513"/>
                    <a:pt x="27854" y="14211"/>
                  </a:cubicBezTo>
                  <a:cubicBezTo>
                    <a:pt x="27954" y="13544"/>
                    <a:pt x="27854" y="12877"/>
                    <a:pt x="27754" y="12209"/>
                  </a:cubicBezTo>
                  <a:cubicBezTo>
                    <a:pt x="27587" y="11376"/>
                    <a:pt x="27353" y="10542"/>
                    <a:pt x="27087" y="9708"/>
                  </a:cubicBezTo>
                  <a:cubicBezTo>
                    <a:pt x="26986" y="9441"/>
                    <a:pt x="26886" y="9174"/>
                    <a:pt x="26720" y="8940"/>
                  </a:cubicBezTo>
                  <a:cubicBezTo>
                    <a:pt x="26419" y="8540"/>
                    <a:pt x="25919" y="8340"/>
                    <a:pt x="25452" y="8173"/>
                  </a:cubicBezTo>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6360148" y="3242265"/>
              <a:ext cx="1142448" cy="694404"/>
            </a:xfrm>
            <a:custGeom>
              <a:rect b="b" l="l" r="r" t="t"/>
              <a:pathLst>
                <a:path extrusionOk="0" h="36775" w="60503">
                  <a:moveTo>
                    <a:pt x="22986" y="1"/>
                  </a:moveTo>
                  <a:cubicBezTo>
                    <a:pt x="18737" y="1"/>
                    <a:pt x="14905" y="1327"/>
                    <a:pt x="12276" y="5485"/>
                  </a:cubicBezTo>
                  <a:cubicBezTo>
                    <a:pt x="8673" y="11156"/>
                    <a:pt x="5104" y="16827"/>
                    <a:pt x="2602" y="23065"/>
                  </a:cubicBezTo>
                  <a:cubicBezTo>
                    <a:pt x="1802" y="25133"/>
                    <a:pt x="1068" y="27301"/>
                    <a:pt x="1" y="29269"/>
                  </a:cubicBezTo>
                  <a:cubicBezTo>
                    <a:pt x="267" y="29436"/>
                    <a:pt x="534" y="29603"/>
                    <a:pt x="801" y="29770"/>
                  </a:cubicBezTo>
                  <a:cubicBezTo>
                    <a:pt x="3670" y="31571"/>
                    <a:pt x="6272" y="33806"/>
                    <a:pt x="9407" y="35173"/>
                  </a:cubicBezTo>
                  <a:cubicBezTo>
                    <a:pt x="10975" y="35874"/>
                    <a:pt x="12576" y="36374"/>
                    <a:pt x="14211" y="36775"/>
                  </a:cubicBezTo>
                  <a:cubicBezTo>
                    <a:pt x="14744" y="35907"/>
                    <a:pt x="15245" y="35040"/>
                    <a:pt x="15745" y="34173"/>
                  </a:cubicBezTo>
                  <a:cubicBezTo>
                    <a:pt x="18847" y="28402"/>
                    <a:pt x="20882" y="21931"/>
                    <a:pt x="23818" y="16060"/>
                  </a:cubicBezTo>
                  <a:cubicBezTo>
                    <a:pt x="24706" y="14274"/>
                    <a:pt x="25841" y="13572"/>
                    <a:pt x="27078" y="13572"/>
                  </a:cubicBezTo>
                  <a:cubicBezTo>
                    <a:pt x="30853" y="13572"/>
                    <a:pt x="35577" y="20111"/>
                    <a:pt x="37160" y="22298"/>
                  </a:cubicBezTo>
                  <a:cubicBezTo>
                    <a:pt x="38551" y="23507"/>
                    <a:pt x="42961" y="25090"/>
                    <a:pt x="47236" y="25090"/>
                  </a:cubicBezTo>
                  <a:cubicBezTo>
                    <a:pt x="54040" y="25090"/>
                    <a:pt x="60502" y="21082"/>
                    <a:pt x="53906" y="5185"/>
                  </a:cubicBezTo>
                  <a:lnTo>
                    <a:pt x="53906" y="5185"/>
                  </a:lnTo>
                  <a:cubicBezTo>
                    <a:pt x="52941" y="5981"/>
                    <a:pt x="51909" y="6278"/>
                    <a:pt x="50832" y="6278"/>
                  </a:cubicBezTo>
                  <a:cubicBezTo>
                    <a:pt x="48075" y="6278"/>
                    <a:pt x="45034" y="4331"/>
                    <a:pt x="42131" y="3851"/>
                  </a:cubicBezTo>
                  <a:cubicBezTo>
                    <a:pt x="36546" y="2934"/>
                    <a:pt x="29305" y="1"/>
                    <a:pt x="22986"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6602656" y="3425236"/>
              <a:ext cx="568779" cy="834172"/>
            </a:xfrm>
            <a:custGeom>
              <a:rect b="b" l="l" r="r" t="t"/>
              <a:pathLst>
                <a:path extrusionOk="0" h="44177" w="30122">
                  <a:moveTo>
                    <a:pt x="13528" y="0"/>
                  </a:moveTo>
                  <a:cubicBezTo>
                    <a:pt x="9763" y="0"/>
                    <a:pt x="7500" y="3738"/>
                    <a:pt x="6738" y="7404"/>
                  </a:cubicBezTo>
                  <a:lnTo>
                    <a:pt x="2869" y="26050"/>
                  </a:lnTo>
                  <a:cubicBezTo>
                    <a:pt x="1768" y="31321"/>
                    <a:pt x="967" y="36691"/>
                    <a:pt x="33" y="41995"/>
                  </a:cubicBezTo>
                  <a:lnTo>
                    <a:pt x="0" y="42029"/>
                  </a:lnTo>
                  <a:cubicBezTo>
                    <a:pt x="534" y="42262"/>
                    <a:pt x="1068" y="42396"/>
                    <a:pt x="1635" y="42562"/>
                  </a:cubicBezTo>
                  <a:cubicBezTo>
                    <a:pt x="2902" y="42929"/>
                    <a:pt x="4236" y="43229"/>
                    <a:pt x="5537" y="43496"/>
                  </a:cubicBezTo>
                  <a:cubicBezTo>
                    <a:pt x="6471" y="43696"/>
                    <a:pt x="7405" y="43897"/>
                    <a:pt x="8339" y="43997"/>
                  </a:cubicBezTo>
                  <a:cubicBezTo>
                    <a:pt x="8877" y="44055"/>
                    <a:pt x="10535" y="44176"/>
                    <a:pt x="12254" y="44176"/>
                  </a:cubicBezTo>
                  <a:cubicBezTo>
                    <a:pt x="14482" y="44176"/>
                    <a:pt x="16814" y="43972"/>
                    <a:pt x="16946" y="43163"/>
                  </a:cubicBezTo>
                  <a:cubicBezTo>
                    <a:pt x="18246" y="35524"/>
                    <a:pt x="18680" y="27718"/>
                    <a:pt x="19714" y="20046"/>
                  </a:cubicBezTo>
                  <a:cubicBezTo>
                    <a:pt x="19881" y="18812"/>
                    <a:pt x="20048" y="17511"/>
                    <a:pt x="20748" y="16477"/>
                  </a:cubicBezTo>
                  <a:cubicBezTo>
                    <a:pt x="21741" y="14967"/>
                    <a:pt x="24030" y="14586"/>
                    <a:pt x="26207" y="14586"/>
                  </a:cubicBezTo>
                  <a:cubicBezTo>
                    <a:pt x="27540" y="14586"/>
                    <a:pt x="28830" y="14728"/>
                    <a:pt x="29755" y="14842"/>
                  </a:cubicBezTo>
                  <a:lnTo>
                    <a:pt x="30122" y="14242"/>
                  </a:lnTo>
                  <a:cubicBezTo>
                    <a:pt x="28854" y="12608"/>
                    <a:pt x="27853" y="10740"/>
                    <a:pt x="26486" y="9272"/>
                  </a:cubicBezTo>
                  <a:cubicBezTo>
                    <a:pt x="25418" y="8138"/>
                    <a:pt x="24418" y="6970"/>
                    <a:pt x="23317" y="5903"/>
                  </a:cubicBezTo>
                  <a:cubicBezTo>
                    <a:pt x="21149" y="3734"/>
                    <a:pt x="18680" y="1399"/>
                    <a:pt x="15745" y="399"/>
                  </a:cubicBezTo>
                  <a:cubicBezTo>
                    <a:pt x="14956" y="125"/>
                    <a:pt x="14217" y="0"/>
                    <a:pt x="1352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7241621" y="2887557"/>
              <a:ext cx="381068" cy="507920"/>
            </a:xfrm>
            <a:custGeom>
              <a:rect b="b" l="l" r="r" t="t"/>
              <a:pathLst>
                <a:path extrusionOk="0" h="26899" w="20181">
                  <a:moveTo>
                    <a:pt x="7075" y="1"/>
                  </a:moveTo>
                  <a:cubicBezTo>
                    <a:pt x="0" y="1"/>
                    <a:pt x="4503" y="23785"/>
                    <a:pt x="11927" y="26472"/>
                  </a:cubicBezTo>
                  <a:cubicBezTo>
                    <a:pt x="12806" y="26763"/>
                    <a:pt x="13635" y="26899"/>
                    <a:pt x="14396" y="26899"/>
                  </a:cubicBezTo>
                  <a:cubicBezTo>
                    <a:pt x="18084" y="26899"/>
                    <a:pt x="20180" y="23709"/>
                    <a:pt x="18632" y="19534"/>
                  </a:cubicBezTo>
                  <a:cubicBezTo>
                    <a:pt x="16897" y="14130"/>
                    <a:pt x="15330" y="8326"/>
                    <a:pt x="12928" y="3356"/>
                  </a:cubicBezTo>
                  <a:cubicBezTo>
                    <a:pt x="10445" y="992"/>
                    <a:pt x="8519" y="1"/>
                    <a:pt x="7075" y="1"/>
                  </a:cubicBezTo>
                  <a:close/>
                </a:path>
              </a:pathLst>
            </a:custGeom>
            <a:solidFill>
              <a:schemeClr val="dk1"/>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6705943" y="2698411"/>
              <a:ext cx="826411" cy="732868"/>
            </a:xfrm>
            <a:custGeom>
              <a:rect b="b" l="l" r="r" t="t"/>
              <a:pathLst>
                <a:path extrusionOk="0" h="38812" w="43766">
                  <a:moveTo>
                    <a:pt x="16612" y="1"/>
                  </a:moveTo>
                  <a:cubicBezTo>
                    <a:pt x="11063" y="1"/>
                    <a:pt x="5532" y="803"/>
                    <a:pt x="1" y="1497"/>
                  </a:cubicBezTo>
                  <a:cubicBezTo>
                    <a:pt x="1" y="6034"/>
                    <a:pt x="34" y="10570"/>
                    <a:pt x="34" y="15107"/>
                  </a:cubicBezTo>
                  <a:cubicBezTo>
                    <a:pt x="34" y="14907"/>
                    <a:pt x="5371" y="14707"/>
                    <a:pt x="5938" y="14607"/>
                  </a:cubicBezTo>
                  <a:cubicBezTo>
                    <a:pt x="6138" y="16808"/>
                    <a:pt x="6472" y="18910"/>
                    <a:pt x="6472" y="21078"/>
                  </a:cubicBezTo>
                  <a:cubicBezTo>
                    <a:pt x="6472" y="23446"/>
                    <a:pt x="6739" y="25848"/>
                    <a:pt x="7172" y="28183"/>
                  </a:cubicBezTo>
                  <a:cubicBezTo>
                    <a:pt x="7606" y="30551"/>
                    <a:pt x="7873" y="33220"/>
                    <a:pt x="9074" y="35388"/>
                  </a:cubicBezTo>
                  <a:cubicBezTo>
                    <a:pt x="10636" y="38179"/>
                    <a:pt x="13797" y="38811"/>
                    <a:pt x="16983" y="38811"/>
                  </a:cubicBezTo>
                  <a:cubicBezTo>
                    <a:pt x="18900" y="38811"/>
                    <a:pt x="20825" y="38582"/>
                    <a:pt x="22417" y="38457"/>
                  </a:cubicBezTo>
                  <a:cubicBezTo>
                    <a:pt x="24885" y="38257"/>
                    <a:pt x="27320" y="37990"/>
                    <a:pt x="29789" y="37923"/>
                  </a:cubicBezTo>
                  <a:cubicBezTo>
                    <a:pt x="31423" y="37857"/>
                    <a:pt x="33124" y="37923"/>
                    <a:pt x="34759" y="37657"/>
                  </a:cubicBezTo>
                  <a:cubicBezTo>
                    <a:pt x="35559" y="37523"/>
                    <a:pt x="36360" y="37256"/>
                    <a:pt x="36593" y="36389"/>
                  </a:cubicBezTo>
                  <a:cubicBezTo>
                    <a:pt x="36960" y="35188"/>
                    <a:pt x="36493" y="33687"/>
                    <a:pt x="36260" y="32520"/>
                  </a:cubicBezTo>
                  <a:cubicBezTo>
                    <a:pt x="35693" y="29918"/>
                    <a:pt x="35326" y="26782"/>
                    <a:pt x="34292" y="24214"/>
                  </a:cubicBezTo>
                  <a:cubicBezTo>
                    <a:pt x="34158" y="23880"/>
                    <a:pt x="33992" y="23513"/>
                    <a:pt x="33825" y="23180"/>
                  </a:cubicBezTo>
                  <a:cubicBezTo>
                    <a:pt x="35593" y="22246"/>
                    <a:pt x="37227" y="21145"/>
                    <a:pt x="38895" y="20044"/>
                  </a:cubicBezTo>
                  <a:cubicBezTo>
                    <a:pt x="39796" y="19477"/>
                    <a:pt x="40663" y="18876"/>
                    <a:pt x="41497" y="18243"/>
                  </a:cubicBezTo>
                  <a:cubicBezTo>
                    <a:pt x="41931" y="17909"/>
                    <a:pt x="42364" y="17642"/>
                    <a:pt x="42798" y="17309"/>
                  </a:cubicBezTo>
                  <a:cubicBezTo>
                    <a:pt x="43465" y="16775"/>
                    <a:pt x="43765" y="16642"/>
                    <a:pt x="43432" y="15774"/>
                  </a:cubicBezTo>
                  <a:cubicBezTo>
                    <a:pt x="42731" y="14140"/>
                    <a:pt x="41897" y="12539"/>
                    <a:pt x="40930" y="11037"/>
                  </a:cubicBezTo>
                  <a:cubicBezTo>
                    <a:pt x="38995" y="8035"/>
                    <a:pt x="36560" y="5367"/>
                    <a:pt x="33725" y="3165"/>
                  </a:cubicBezTo>
                  <a:cubicBezTo>
                    <a:pt x="31957" y="1798"/>
                    <a:pt x="29789" y="1297"/>
                    <a:pt x="27620" y="997"/>
                  </a:cubicBezTo>
                  <a:cubicBezTo>
                    <a:pt x="25319" y="663"/>
                    <a:pt x="23050" y="330"/>
                    <a:pt x="20749" y="163"/>
                  </a:cubicBezTo>
                  <a:cubicBezTo>
                    <a:pt x="19369" y="50"/>
                    <a:pt x="17990" y="1"/>
                    <a:pt x="16612" y="1"/>
                  </a:cubicBez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6447706" y="3035313"/>
              <a:ext cx="633036" cy="354632"/>
            </a:xfrm>
            <a:custGeom>
              <a:rect b="b" l="l" r="r" t="t"/>
              <a:pathLst>
                <a:path extrusionOk="0" h="18781" w="33525">
                  <a:moveTo>
                    <a:pt x="1268" y="0"/>
                  </a:moveTo>
                  <a:cubicBezTo>
                    <a:pt x="534" y="0"/>
                    <a:pt x="0" y="668"/>
                    <a:pt x="100" y="1401"/>
                  </a:cubicBezTo>
                  <a:lnTo>
                    <a:pt x="2736" y="18780"/>
                  </a:lnTo>
                  <a:lnTo>
                    <a:pt x="33524" y="18780"/>
                  </a:lnTo>
                  <a:lnTo>
                    <a:pt x="30856" y="1068"/>
                  </a:lnTo>
                  <a:cubicBezTo>
                    <a:pt x="30756" y="467"/>
                    <a:pt x="30222" y="0"/>
                    <a:pt x="2962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7090164" y="3094377"/>
              <a:ext cx="527841" cy="323608"/>
            </a:xfrm>
            <a:custGeom>
              <a:rect b="b" l="l" r="r" t="t"/>
              <a:pathLst>
                <a:path extrusionOk="0" h="17138" w="27954">
                  <a:moveTo>
                    <a:pt x="2496" y="1"/>
                  </a:moveTo>
                  <a:cubicBezTo>
                    <a:pt x="2089" y="1"/>
                    <a:pt x="1680" y="52"/>
                    <a:pt x="1268" y="175"/>
                  </a:cubicBezTo>
                  <a:cubicBezTo>
                    <a:pt x="1001" y="275"/>
                    <a:pt x="734" y="408"/>
                    <a:pt x="534" y="642"/>
                  </a:cubicBezTo>
                  <a:cubicBezTo>
                    <a:pt x="1" y="1342"/>
                    <a:pt x="901" y="1509"/>
                    <a:pt x="1402" y="1576"/>
                  </a:cubicBezTo>
                  <a:cubicBezTo>
                    <a:pt x="1387" y="1575"/>
                    <a:pt x="1372" y="1574"/>
                    <a:pt x="1358" y="1574"/>
                  </a:cubicBezTo>
                  <a:cubicBezTo>
                    <a:pt x="978" y="1574"/>
                    <a:pt x="671" y="1991"/>
                    <a:pt x="768" y="2376"/>
                  </a:cubicBezTo>
                  <a:cubicBezTo>
                    <a:pt x="852" y="2685"/>
                    <a:pt x="1173" y="2900"/>
                    <a:pt x="1512" y="2900"/>
                  </a:cubicBezTo>
                  <a:cubicBezTo>
                    <a:pt x="1575" y="2900"/>
                    <a:pt x="1639" y="2892"/>
                    <a:pt x="1702" y="2877"/>
                  </a:cubicBezTo>
                  <a:lnTo>
                    <a:pt x="1702" y="2877"/>
                  </a:lnTo>
                  <a:cubicBezTo>
                    <a:pt x="1468" y="3010"/>
                    <a:pt x="1201" y="3210"/>
                    <a:pt x="1235" y="3477"/>
                  </a:cubicBezTo>
                  <a:cubicBezTo>
                    <a:pt x="1268" y="3844"/>
                    <a:pt x="1702" y="3977"/>
                    <a:pt x="2069" y="4011"/>
                  </a:cubicBezTo>
                  <a:cubicBezTo>
                    <a:pt x="1668" y="4078"/>
                    <a:pt x="1535" y="4545"/>
                    <a:pt x="1735" y="4845"/>
                  </a:cubicBezTo>
                  <a:cubicBezTo>
                    <a:pt x="1969" y="5145"/>
                    <a:pt x="2402" y="5212"/>
                    <a:pt x="2736" y="5245"/>
                  </a:cubicBezTo>
                  <a:cubicBezTo>
                    <a:pt x="3591" y="5343"/>
                    <a:pt x="4463" y="5405"/>
                    <a:pt x="5340" y="5405"/>
                  </a:cubicBezTo>
                  <a:cubicBezTo>
                    <a:pt x="5662" y="5405"/>
                    <a:pt x="5983" y="5396"/>
                    <a:pt x="6305" y="5378"/>
                  </a:cubicBezTo>
                  <a:cubicBezTo>
                    <a:pt x="6372" y="5378"/>
                    <a:pt x="6438" y="5378"/>
                    <a:pt x="6505" y="5412"/>
                  </a:cubicBezTo>
                  <a:cubicBezTo>
                    <a:pt x="6539" y="5412"/>
                    <a:pt x="6605" y="5445"/>
                    <a:pt x="6639" y="5512"/>
                  </a:cubicBezTo>
                  <a:cubicBezTo>
                    <a:pt x="7573" y="6279"/>
                    <a:pt x="8540" y="7046"/>
                    <a:pt x="9541" y="7780"/>
                  </a:cubicBezTo>
                  <a:cubicBezTo>
                    <a:pt x="10441" y="8447"/>
                    <a:pt x="11242" y="9415"/>
                    <a:pt x="12076" y="10215"/>
                  </a:cubicBezTo>
                  <a:cubicBezTo>
                    <a:pt x="13477" y="11550"/>
                    <a:pt x="14844" y="12984"/>
                    <a:pt x="16346" y="14151"/>
                  </a:cubicBezTo>
                  <a:cubicBezTo>
                    <a:pt x="16546" y="14318"/>
                    <a:pt x="16746" y="14485"/>
                    <a:pt x="16946" y="14652"/>
                  </a:cubicBezTo>
                  <a:cubicBezTo>
                    <a:pt x="18647" y="15919"/>
                    <a:pt x="20749" y="16920"/>
                    <a:pt x="22884" y="17120"/>
                  </a:cubicBezTo>
                  <a:cubicBezTo>
                    <a:pt x="23023" y="17131"/>
                    <a:pt x="23165" y="17137"/>
                    <a:pt x="23308" y="17137"/>
                  </a:cubicBezTo>
                  <a:cubicBezTo>
                    <a:pt x="25284" y="17137"/>
                    <a:pt x="27512" y="16064"/>
                    <a:pt x="27854" y="13918"/>
                  </a:cubicBezTo>
                  <a:cubicBezTo>
                    <a:pt x="27954" y="13251"/>
                    <a:pt x="27854" y="12584"/>
                    <a:pt x="27754" y="11916"/>
                  </a:cubicBezTo>
                  <a:cubicBezTo>
                    <a:pt x="27587" y="11083"/>
                    <a:pt x="27353" y="10249"/>
                    <a:pt x="27087" y="9415"/>
                  </a:cubicBezTo>
                  <a:cubicBezTo>
                    <a:pt x="26986" y="9148"/>
                    <a:pt x="26886" y="8881"/>
                    <a:pt x="26720" y="8647"/>
                  </a:cubicBezTo>
                  <a:cubicBezTo>
                    <a:pt x="26419" y="8247"/>
                    <a:pt x="25919" y="8047"/>
                    <a:pt x="25452" y="7880"/>
                  </a:cubicBezTo>
                  <a:lnTo>
                    <a:pt x="18747" y="5378"/>
                  </a:lnTo>
                  <a:cubicBezTo>
                    <a:pt x="15979" y="4378"/>
                    <a:pt x="13243" y="3410"/>
                    <a:pt x="10475" y="2443"/>
                  </a:cubicBezTo>
                  <a:cubicBezTo>
                    <a:pt x="8940" y="1876"/>
                    <a:pt x="7406" y="1276"/>
                    <a:pt x="5871" y="775"/>
                  </a:cubicBezTo>
                  <a:cubicBezTo>
                    <a:pt x="4764" y="406"/>
                    <a:pt x="3639" y="1"/>
                    <a:pt x="249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6279519" y="3388661"/>
              <a:ext cx="1526197" cy="50416"/>
            </a:xfrm>
            <a:custGeom>
              <a:rect b="b" l="l" r="r" t="t"/>
              <a:pathLst>
                <a:path extrusionOk="0" h="2670" w="80826">
                  <a:moveTo>
                    <a:pt x="1" y="1"/>
                  </a:moveTo>
                  <a:lnTo>
                    <a:pt x="1" y="2669"/>
                  </a:lnTo>
                  <a:lnTo>
                    <a:pt x="80825" y="2669"/>
                  </a:lnTo>
                  <a:lnTo>
                    <a:pt x="80825" y="1"/>
                  </a:lnTo>
                  <a:close/>
                </a:path>
              </a:pathLst>
            </a:custGeom>
            <a:solidFill>
              <a:schemeClr val="dk2"/>
            </a:solidFill>
            <a:ln cap="flat" cmpd="sng" w="9525">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8"/>
          <p:cNvGrpSpPr/>
          <p:nvPr/>
        </p:nvGrpSpPr>
        <p:grpSpPr>
          <a:xfrm>
            <a:off x="7442550" y="2724493"/>
            <a:ext cx="1671184" cy="2440924"/>
            <a:chOff x="6795049" y="1179275"/>
            <a:chExt cx="1268451" cy="1852694"/>
          </a:xfrm>
        </p:grpSpPr>
        <p:sp>
          <p:nvSpPr>
            <p:cNvPr id="665" name="Google Shape;665;p48"/>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txBox="1"/>
          <p:nvPr>
            <p:ph type="title"/>
          </p:nvPr>
        </p:nvSpPr>
        <p:spPr>
          <a:xfrm>
            <a:off x="4438625" y="445025"/>
            <a:ext cx="3457800" cy="12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678" name="Google Shape;678;p49"/>
          <p:cNvSpPr txBox="1"/>
          <p:nvPr>
            <p:ph idx="1" type="subTitle"/>
          </p:nvPr>
        </p:nvSpPr>
        <p:spPr>
          <a:xfrm>
            <a:off x="4438625" y="1956325"/>
            <a:ext cx="3992100" cy="24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a:t>Do you know what helps you make your point clear? Lists like this:</a:t>
            </a:r>
            <a:endParaRPr/>
          </a:p>
          <a:p>
            <a:pPr indent="0" lvl="0" marL="0" rtl="0" algn="l">
              <a:spcBef>
                <a:spcPts val="0"/>
              </a:spcBef>
              <a:spcAft>
                <a:spcPts val="0"/>
              </a:spcAft>
              <a:buClr>
                <a:schemeClr val="dk1"/>
              </a:buClr>
              <a:buSzPts val="1100"/>
              <a:buFont typeface="Arial"/>
              <a:buNone/>
            </a:pPr>
            <a:r>
              <a:t/>
            </a:r>
            <a:endParaRPr/>
          </a:p>
          <a:p>
            <a:pPr indent="-330200" lvl="0" marL="457200" rtl="0" algn="l">
              <a:spcBef>
                <a:spcPts val="0"/>
              </a:spcBef>
              <a:spcAft>
                <a:spcPts val="0"/>
              </a:spcAft>
              <a:buSzPts val="1600"/>
              <a:buFont typeface="Baloo 2"/>
              <a:buChar char="●"/>
            </a:pPr>
            <a:r>
              <a:rPr lang="en"/>
              <a:t>They’re simple </a:t>
            </a:r>
            <a:endParaRPr/>
          </a:p>
          <a:p>
            <a:pPr indent="-330200" lvl="0" marL="457200" rtl="0" algn="l">
              <a:spcBef>
                <a:spcPts val="0"/>
              </a:spcBef>
              <a:spcAft>
                <a:spcPts val="0"/>
              </a:spcAft>
              <a:buSzPts val="1600"/>
              <a:buFont typeface="Baloo 2"/>
              <a:buChar char="●"/>
            </a:pPr>
            <a:r>
              <a:rPr lang="en"/>
              <a:t>You can organize your ideas </a:t>
            </a:r>
            <a:endParaRPr/>
          </a:p>
          <a:p>
            <a:pPr indent="-330200" lvl="0" marL="457200" rtl="0" algn="l">
              <a:spcBef>
                <a:spcPts val="0"/>
              </a:spcBef>
              <a:spcAft>
                <a:spcPts val="0"/>
              </a:spcAft>
              <a:buSzPts val="1600"/>
              <a:buFont typeface="Baloo 2"/>
              <a:buChar char="●"/>
            </a:pPr>
            <a:r>
              <a:rPr lang="en"/>
              <a:t>You’ll never forget to buy milk!</a:t>
            </a:r>
            <a:endParaRPr/>
          </a:p>
          <a:p>
            <a:pPr indent="0" lvl="0" marL="0" rtl="0" algn="l">
              <a:spcBef>
                <a:spcPts val="0"/>
              </a:spcBef>
              <a:spcAft>
                <a:spcPts val="0"/>
              </a:spcAft>
              <a:buClr>
                <a:srgbClr val="1A1A1A"/>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rect b="b" l="l" r="r" t="t"/>
              <a:pathLst>
                <a:path extrusionOk="0" fill="none" h="20183" w="14531">
                  <a:moveTo>
                    <a:pt x="14530" y="20183"/>
                  </a:moveTo>
                  <a:lnTo>
                    <a:pt x="10609" y="0"/>
                  </a:lnTo>
                  <a:lnTo>
                    <a:pt x="5594" y="0"/>
                  </a:lnTo>
                  <a:lnTo>
                    <a:pt x="1" y="20183"/>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6512338" y="2147550"/>
              <a:ext cx="1259948" cy="1249025"/>
            </a:xfrm>
            <a:custGeom>
              <a:rect b="b" l="l" r="r" t="t"/>
              <a:pathLst>
                <a:path extrusionOk="0" h="26185" w="26414">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6953096" y="1629800"/>
              <a:ext cx="519071" cy="369150"/>
            </a:xfrm>
            <a:custGeom>
              <a:rect b="b" l="l" r="r" t="t"/>
              <a:pathLst>
                <a:path extrusionOk="0" h="7739" w="10882">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6966119" y="2008405"/>
              <a:ext cx="417613" cy="890893"/>
            </a:xfrm>
            <a:custGeom>
              <a:rect b="b" l="l" r="r" t="t"/>
              <a:pathLst>
                <a:path extrusionOk="0" h="18677" w="8755">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6716737" y="2027676"/>
              <a:ext cx="381362" cy="830839"/>
            </a:xfrm>
            <a:custGeom>
              <a:rect b="b" l="l" r="r" t="t"/>
              <a:pathLst>
                <a:path extrusionOk="0" h="17418" w="7995">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7174906" y="2024433"/>
              <a:ext cx="359610" cy="1102586"/>
            </a:xfrm>
            <a:custGeom>
              <a:rect b="b" l="l" r="r" t="t"/>
              <a:pathLst>
                <a:path extrusionOk="0" h="23115" w="7539">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6312232" y="3252978"/>
              <a:ext cx="215365" cy="416039"/>
            </a:xfrm>
            <a:custGeom>
              <a:rect b="b" l="l" r="r" t="t"/>
              <a:pathLst>
                <a:path extrusionOk="0" h="8722" w="4515">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6094763" y="3587793"/>
              <a:ext cx="350881" cy="213171"/>
            </a:xfrm>
            <a:custGeom>
              <a:rect b="b" l="l" r="r" t="t"/>
              <a:pathLst>
                <a:path extrusionOk="0" h="4469" w="7356">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6309322" y="2691057"/>
              <a:ext cx="1104875" cy="795254"/>
            </a:xfrm>
            <a:custGeom>
              <a:rect b="b" l="l" r="r" t="t"/>
              <a:pathLst>
                <a:path extrusionOk="0" h="16672" w="23163">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a:off x="6874771" y="2217623"/>
              <a:ext cx="68211" cy="520550"/>
            </a:xfrm>
            <a:custGeom>
              <a:rect b="b" l="l" r="r" t="t"/>
              <a:pathLst>
                <a:path extrusionOk="0" fill="none" h="10913" w="1430">
                  <a:moveTo>
                    <a:pt x="366" y="0"/>
                  </a:moveTo>
                  <a:cubicBezTo>
                    <a:pt x="1430" y="1155"/>
                    <a:pt x="761" y="3678"/>
                    <a:pt x="639" y="5076"/>
                  </a:cubicBezTo>
                  <a:cubicBezTo>
                    <a:pt x="487" y="7022"/>
                    <a:pt x="275" y="8967"/>
                    <a:pt x="1" y="1091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7069058" y="1800857"/>
              <a:ext cx="211740" cy="258582"/>
            </a:xfrm>
            <a:custGeom>
              <a:rect b="b" l="l" r="r" t="t"/>
              <a:pathLst>
                <a:path extrusionOk="0" h="5421" w="4439">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7071968" y="1929078"/>
              <a:ext cx="110235" cy="49322"/>
            </a:xfrm>
            <a:custGeom>
              <a:rect b="b" l="l" r="r" t="t"/>
              <a:pathLst>
                <a:path extrusionOk="0" h="1034" w="2311">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7048785" y="1647784"/>
              <a:ext cx="253764" cy="317587"/>
            </a:xfrm>
            <a:custGeom>
              <a:rect b="b" l="l" r="r" t="t"/>
              <a:pathLst>
                <a:path extrusionOk="0" h="6658" w="532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6990780" y="1609575"/>
              <a:ext cx="355270" cy="242698"/>
            </a:xfrm>
            <a:custGeom>
              <a:rect b="b" l="l" r="r" t="t"/>
              <a:pathLst>
                <a:path extrusionOk="0" h="5088" w="7448">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6477516" y="3626574"/>
              <a:ext cx="242745" cy="464360"/>
            </a:xfrm>
            <a:custGeom>
              <a:rect b="b" l="l" r="r" t="t"/>
              <a:pathLst>
                <a:path extrusionOk="0" h="9735" w="5089">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6344144" y="2903185"/>
              <a:ext cx="695991" cy="938354"/>
            </a:xfrm>
            <a:custGeom>
              <a:rect b="b" l="l" r="r" t="t"/>
              <a:pathLst>
                <a:path extrusionOk="0" h="19672" w="14591">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p:nvPr/>
          </p:nvSpPr>
          <p:spPr>
            <a:xfrm>
              <a:off x="6246739" y="3998071"/>
              <a:ext cx="387419" cy="225430"/>
            </a:xfrm>
            <a:custGeom>
              <a:rect b="b" l="l" r="r" t="t"/>
              <a:pathLst>
                <a:path extrusionOk="0" h="4726" w="8122">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a:off x="7259004" y="2368406"/>
              <a:ext cx="92872" cy="310288"/>
            </a:xfrm>
            <a:custGeom>
              <a:rect b="b" l="l" r="r" t="t"/>
              <a:pathLst>
                <a:path extrusionOk="0" fill="none" h="6505" w="1947">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6863180" y="2639540"/>
              <a:ext cx="527801" cy="274084"/>
            </a:xfrm>
            <a:custGeom>
              <a:rect b="b" l="l" r="r" t="t"/>
              <a:pathLst>
                <a:path extrusionOk="0" h="5746" w="11065">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6438354" y="2967200"/>
              <a:ext cx="593054" cy="490118"/>
            </a:xfrm>
            <a:custGeom>
              <a:rect b="b" l="l" r="r" t="t"/>
              <a:pathLst>
                <a:path extrusionOk="0" fill="none" h="10275" w="12433">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6509429" y="2901945"/>
              <a:ext cx="806178" cy="23278"/>
            </a:xfrm>
            <a:custGeom>
              <a:rect b="b" l="l" r="r" t="t"/>
              <a:pathLst>
                <a:path extrusionOk="0" h="488" w="16901">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6402101" y="2561215"/>
              <a:ext cx="782996" cy="363999"/>
            </a:xfrm>
            <a:custGeom>
              <a:rect b="b" l="l" r="r" t="t"/>
              <a:pathLst>
                <a:path extrusionOk="0" h="7631" w="16415">
                  <a:moveTo>
                    <a:pt x="1" y="1"/>
                  </a:moveTo>
                  <a:lnTo>
                    <a:pt x="2220" y="7630"/>
                  </a:lnTo>
                  <a:lnTo>
                    <a:pt x="16415" y="7630"/>
                  </a:lnTo>
                  <a:lnTo>
                    <a:pt x="1419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a:off x="5957002" y="2936766"/>
              <a:ext cx="23230" cy="1416547"/>
            </a:xfrm>
            <a:custGeom>
              <a:rect b="b" l="l" r="r" t="t"/>
              <a:pathLst>
                <a:path extrusionOk="0" h="29697" w="487">
                  <a:moveTo>
                    <a:pt x="0" y="0"/>
                  </a:moveTo>
                  <a:lnTo>
                    <a:pt x="0" y="29697"/>
                  </a:lnTo>
                  <a:lnTo>
                    <a:pt x="487" y="29697"/>
                  </a:lnTo>
                  <a:lnTo>
                    <a:pt x="48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8131886" y="2936766"/>
              <a:ext cx="21751" cy="1416547"/>
            </a:xfrm>
            <a:custGeom>
              <a:rect b="b" l="l" r="r" t="t"/>
              <a:pathLst>
                <a:path extrusionOk="0" h="29697" w="456">
                  <a:moveTo>
                    <a:pt x="0" y="0"/>
                  </a:moveTo>
                  <a:lnTo>
                    <a:pt x="0" y="29697"/>
                  </a:lnTo>
                  <a:lnTo>
                    <a:pt x="456" y="29697"/>
                  </a:lnTo>
                  <a:lnTo>
                    <a:pt x="45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5807650" y="2925175"/>
              <a:ext cx="2505443" cy="21799"/>
            </a:xfrm>
            <a:custGeom>
              <a:rect b="b" l="l" r="r" t="t"/>
              <a:pathLst>
                <a:path extrusionOk="0" h="457" w="52525">
                  <a:moveTo>
                    <a:pt x="1" y="0"/>
                  </a:moveTo>
                  <a:lnTo>
                    <a:pt x="1" y="456"/>
                  </a:lnTo>
                  <a:lnTo>
                    <a:pt x="52525" y="456"/>
                  </a:lnTo>
                  <a:lnTo>
                    <a:pt x="5252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6882022" y="3718256"/>
              <a:ext cx="468366" cy="48"/>
            </a:xfrm>
            <a:custGeom>
              <a:rect b="b" l="l" r="r" t="t"/>
              <a:pathLst>
                <a:path extrusionOk="0" fill="none" h="1" w="9819">
                  <a:moveTo>
                    <a:pt x="1" y="1"/>
                  </a:moveTo>
                  <a:lnTo>
                    <a:pt x="9819" y="1"/>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6805175" y="3966207"/>
              <a:ext cx="588713" cy="48"/>
            </a:xfrm>
            <a:custGeom>
              <a:rect b="b" l="l" r="r" t="t"/>
              <a:pathLst>
                <a:path extrusionOk="0" fill="none" h="1" w="12342">
                  <a:moveTo>
                    <a:pt x="1" y="0"/>
                  </a:moveTo>
                  <a:lnTo>
                    <a:pt x="12342" y="0"/>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rect b="b" l="l" r="r" t="t"/>
              <a:pathLst>
                <a:path extrusionOk="0" h="29392" w="16559">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9"/>
            <p:cNvSpPr/>
            <p:nvPr/>
          </p:nvSpPr>
          <p:spPr>
            <a:xfrm flipH="1">
              <a:off x="7499521" y="1715976"/>
              <a:ext cx="563979" cy="634642"/>
            </a:xfrm>
            <a:custGeom>
              <a:rect b="b" l="l" r="r" t="t"/>
              <a:pathLst>
                <a:path extrusionOk="0" h="20181" w="17934">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p:nvPr/>
          </p:nvSpPr>
          <p:spPr>
            <a:xfrm flipH="1">
              <a:off x="6795049" y="1817172"/>
              <a:ext cx="639516" cy="653070"/>
            </a:xfrm>
            <a:custGeom>
              <a:rect b="b" l="l" r="r" t="t"/>
              <a:pathLst>
                <a:path extrusionOk="0" h="20767" w="20336">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9"/>
            <p:cNvSpPr/>
            <p:nvPr/>
          </p:nvSpPr>
          <p:spPr>
            <a:xfrm flipH="1">
              <a:off x="7093297" y="2145853"/>
              <a:ext cx="366112" cy="535331"/>
            </a:xfrm>
            <a:custGeom>
              <a:rect b="b" l="l" r="r" t="t"/>
              <a:pathLst>
                <a:path extrusionOk="0" fill="none" h="17023" w="11642">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flipH="1">
              <a:off x="7489970" y="2073211"/>
              <a:ext cx="193119" cy="754205"/>
            </a:xfrm>
            <a:custGeom>
              <a:rect b="b" l="l" r="r" t="t"/>
              <a:pathLst>
                <a:path extrusionOk="0" fill="none" h="23983" w="6141">
                  <a:moveTo>
                    <a:pt x="1" y="1"/>
                  </a:moveTo>
                  <a:cubicBezTo>
                    <a:pt x="2828" y="4408"/>
                    <a:pt x="5563" y="9241"/>
                    <a:pt x="5928" y="14652"/>
                  </a:cubicBezTo>
                  <a:cubicBezTo>
                    <a:pt x="6141" y="17752"/>
                    <a:pt x="5533" y="20943"/>
                    <a:pt x="6110" y="23983"/>
                  </a:cubicBez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p:nvPr/>
          </p:nvSpPr>
          <p:spPr>
            <a:xfrm flipH="1">
              <a:off x="7207985" y="1467233"/>
              <a:ext cx="270543" cy="1289473"/>
            </a:xfrm>
            <a:custGeom>
              <a:rect b="b" l="l" r="r" t="t"/>
              <a:pathLst>
                <a:path extrusionOk="0" fill="none" h="41004" w="8603">
                  <a:moveTo>
                    <a:pt x="8602" y="0"/>
                  </a:moveTo>
                  <a:cubicBezTo>
                    <a:pt x="6536" y="4620"/>
                    <a:pt x="1399" y="17660"/>
                    <a:pt x="639" y="22766"/>
                  </a:cubicBezTo>
                  <a:cubicBezTo>
                    <a:pt x="213" y="25441"/>
                    <a:pt x="183" y="28177"/>
                    <a:pt x="122" y="30882"/>
                  </a:cubicBezTo>
                  <a:lnTo>
                    <a:pt x="1" y="41004"/>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p:nvPr/>
          </p:nvSpPr>
          <p:spPr>
            <a:xfrm flipH="1">
              <a:off x="7227099" y="2628560"/>
              <a:ext cx="484669" cy="403409"/>
            </a:xfrm>
            <a:custGeom>
              <a:rect b="b" l="l" r="r" t="t"/>
              <a:pathLst>
                <a:path extrusionOk="0" h="12828" w="15412">
                  <a:moveTo>
                    <a:pt x="1" y="1"/>
                  </a:moveTo>
                  <a:cubicBezTo>
                    <a:pt x="1" y="1"/>
                    <a:pt x="1065" y="12797"/>
                    <a:pt x="1065" y="12828"/>
                  </a:cubicBezTo>
                  <a:cubicBezTo>
                    <a:pt x="1065" y="12828"/>
                    <a:pt x="14500" y="12676"/>
                    <a:pt x="14530" y="12615"/>
                  </a:cubicBezTo>
                  <a:lnTo>
                    <a:pt x="1541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learning</a:t>
            </a:r>
            <a:endParaRPr/>
          </a:p>
        </p:txBody>
      </p:sp>
      <p:sp>
        <p:nvSpPr>
          <p:cNvPr id="721" name="Google Shape;721;p50"/>
          <p:cNvSpPr txBox="1"/>
          <p:nvPr>
            <p:ph idx="1" type="subTitle"/>
          </p:nvPr>
        </p:nvSpPr>
        <p:spPr>
          <a:xfrm>
            <a:off x="713225" y="1479550"/>
            <a:ext cx="35031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a:t>
            </a:r>
            <a:endParaRPr/>
          </a:p>
        </p:txBody>
      </p:sp>
      <p:sp>
        <p:nvSpPr>
          <p:cNvPr id="722" name="Google Shape;722;p50"/>
          <p:cNvSpPr txBox="1"/>
          <p:nvPr>
            <p:ph idx="2" type="subTitle"/>
          </p:nvPr>
        </p:nvSpPr>
        <p:spPr>
          <a:xfrm>
            <a:off x="713225" y="2816525"/>
            <a:ext cx="35031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Operating systems</a:t>
            </a:r>
            <a:endParaRPr/>
          </a:p>
        </p:txBody>
      </p:sp>
      <p:sp>
        <p:nvSpPr>
          <p:cNvPr id="723" name="Google Shape;723;p50"/>
          <p:cNvSpPr txBox="1"/>
          <p:nvPr>
            <p:ph idx="3" type="subTitle"/>
          </p:nvPr>
        </p:nvSpPr>
        <p:spPr>
          <a:xfrm>
            <a:off x="713225" y="1904125"/>
            <a:ext cx="3503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p:nvPr>
            <p:ph idx="4" type="subTitle"/>
          </p:nvPr>
        </p:nvSpPr>
        <p:spPr>
          <a:xfrm>
            <a:off x="713225" y="3241100"/>
            <a:ext cx="3503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rect b="b" l="l" r="r" t="t"/>
              <a:pathLst>
                <a:path extrusionOk="0" h="1" w="1">
                  <a:moveTo>
                    <a:pt x="1" y="1"/>
                  </a:move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4269350" y="3970725"/>
              <a:ext cx="1878475" cy="341975"/>
            </a:xfrm>
            <a:custGeom>
              <a:rect b="b" l="l" r="r" t="t"/>
              <a:pathLst>
                <a:path extrusionOk="0" h="13679" w="75139">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245800" y="3970725"/>
              <a:ext cx="902025" cy="341975"/>
            </a:xfrm>
            <a:custGeom>
              <a:rect b="b" l="l" r="r" t="t"/>
              <a:pathLst>
                <a:path extrusionOk="0" h="13679" w="36081">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5355225" y="4023900"/>
              <a:ext cx="625425" cy="8400"/>
            </a:xfrm>
            <a:custGeom>
              <a:rect b="b" l="l" r="r" t="t"/>
              <a:pathLst>
                <a:path extrusionOk="0" h="336" w="25017">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830125" y="3656125"/>
              <a:ext cx="200625" cy="624650"/>
            </a:xfrm>
            <a:custGeom>
              <a:rect b="b" l="l" r="r" t="t"/>
              <a:pathLst>
                <a:path extrusionOk="0" h="24986" w="8025">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3859000" y="3656125"/>
              <a:ext cx="183925" cy="446825"/>
            </a:xfrm>
            <a:custGeom>
              <a:rect b="b" l="l" r="r" t="t"/>
              <a:pathLst>
                <a:path extrusionOk="0" h="17873" w="7357">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3583150" y="3466150"/>
              <a:ext cx="307800" cy="340650"/>
            </a:xfrm>
            <a:custGeom>
              <a:rect b="b" l="l" r="r" t="t"/>
              <a:pathLst>
                <a:path extrusionOk="0" h="13626" w="12312">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3491225" y="2814925"/>
              <a:ext cx="323725" cy="323725"/>
            </a:xfrm>
            <a:custGeom>
              <a:rect b="b" l="l" r="r" t="t"/>
              <a:pathLst>
                <a:path extrusionOk="0" h="12949" w="12949">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3623425" y="3003975"/>
              <a:ext cx="248525" cy="171150"/>
            </a:xfrm>
            <a:custGeom>
              <a:rect b="b" l="l" r="r" t="t"/>
              <a:pathLst>
                <a:path extrusionOk="0" h="6846" w="9941">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3993500" y="3346100"/>
              <a:ext cx="163400" cy="110175"/>
            </a:xfrm>
            <a:custGeom>
              <a:rect b="b" l="l" r="r" t="t"/>
              <a:pathLst>
                <a:path extrusionOk="0" h="4407" w="6536">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3651550" y="3054150"/>
              <a:ext cx="449875" cy="566800"/>
            </a:xfrm>
            <a:custGeom>
              <a:rect b="b" l="l" r="r" t="t"/>
              <a:pathLst>
                <a:path extrusionOk="0" h="22672" w="17995">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3613550" y="3002550"/>
              <a:ext cx="519025" cy="366350"/>
            </a:xfrm>
            <a:custGeom>
              <a:rect b="b" l="l" r="r" t="t"/>
              <a:pathLst>
                <a:path extrusionOk="0" h="14654" w="20761">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3558850" y="3327700"/>
              <a:ext cx="164150" cy="112350"/>
            </a:xfrm>
            <a:custGeom>
              <a:rect b="b" l="l" r="r" t="t"/>
              <a:pathLst>
                <a:path extrusionOk="0" h="4494" w="6566">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3305050" y="3596100"/>
              <a:ext cx="677075" cy="684675"/>
            </a:xfrm>
            <a:custGeom>
              <a:rect b="b" l="l" r="r" t="t"/>
              <a:pathLst>
                <a:path extrusionOk="0" h="27387" w="27083">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3166750" y="3659150"/>
              <a:ext cx="722675" cy="655875"/>
            </a:xfrm>
            <a:custGeom>
              <a:rect b="b" l="l" r="r" t="t"/>
              <a:pathLst>
                <a:path extrusionOk="0" h="26235" w="28907">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3717650" y="4222675"/>
              <a:ext cx="38800" cy="77850"/>
            </a:xfrm>
            <a:custGeom>
              <a:rect b="b" l="l" r="r" t="t"/>
              <a:pathLst>
                <a:path extrusionOk="0" h="3114" w="1552">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3211575" y="3659150"/>
              <a:ext cx="416450" cy="444675"/>
            </a:xfrm>
            <a:custGeom>
              <a:rect b="b" l="l" r="r" t="t"/>
              <a:pathLst>
                <a:path extrusionOk="0" h="17787" w="16658">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3984375" y="3745775"/>
              <a:ext cx="1079850" cy="516000"/>
            </a:xfrm>
            <a:custGeom>
              <a:rect b="b" l="l" r="r" t="t"/>
              <a:pathLst>
                <a:path extrusionOk="0" h="20640" w="43194">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4002625" y="3771625"/>
              <a:ext cx="1059300" cy="490150"/>
            </a:xfrm>
            <a:custGeom>
              <a:rect b="b" l="l" r="r" t="t"/>
              <a:pathLst>
                <a:path extrusionOk="0" h="19606" w="42372">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3527700" y="4254900"/>
              <a:ext cx="1288800" cy="60075"/>
            </a:xfrm>
            <a:custGeom>
              <a:rect b="b" l="l" r="r" t="t"/>
              <a:pathLst>
                <a:path extrusionOk="0" h="2403" w="51552">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a:off x="3527700" y="4254900"/>
              <a:ext cx="442275" cy="60075"/>
            </a:xfrm>
            <a:custGeom>
              <a:rect b="b" l="l" r="r" t="t"/>
              <a:pathLst>
                <a:path extrusionOk="0" h="2403" w="17691">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3563400" y="4280750"/>
              <a:ext cx="52450" cy="12950"/>
            </a:xfrm>
            <a:custGeom>
              <a:rect b="b" l="l" r="r" t="t"/>
              <a:pathLst>
                <a:path extrusionOk="0" h="518" w="2098">
                  <a:moveTo>
                    <a:pt x="1" y="0"/>
                  </a:moveTo>
                  <a:lnTo>
                    <a:pt x="1" y="517"/>
                  </a:lnTo>
                  <a:lnTo>
                    <a:pt x="2098" y="517"/>
                  </a:lnTo>
                  <a:lnTo>
                    <a:pt x="209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3627225" y="4280750"/>
              <a:ext cx="52475" cy="12950"/>
            </a:xfrm>
            <a:custGeom>
              <a:rect b="b" l="l" r="r" t="t"/>
              <a:pathLst>
                <a:path extrusionOk="0" h="518" w="2099">
                  <a:moveTo>
                    <a:pt x="1" y="0"/>
                  </a:moveTo>
                  <a:lnTo>
                    <a:pt x="1" y="517"/>
                  </a:lnTo>
                  <a:lnTo>
                    <a:pt x="2098" y="517"/>
                  </a:lnTo>
                  <a:lnTo>
                    <a:pt x="209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3790600" y="4280750"/>
              <a:ext cx="51700" cy="12950"/>
            </a:xfrm>
            <a:custGeom>
              <a:rect b="b" l="l" r="r" t="t"/>
              <a:pathLst>
                <a:path extrusionOk="0" h="518" w="2068">
                  <a:moveTo>
                    <a:pt x="1" y="0"/>
                  </a:moveTo>
                  <a:lnTo>
                    <a:pt x="1" y="517"/>
                  </a:lnTo>
                  <a:lnTo>
                    <a:pt x="2068" y="517"/>
                  </a:lnTo>
                  <a:lnTo>
                    <a:pt x="206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3859000" y="4280750"/>
              <a:ext cx="52450" cy="12950"/>
            </a:xfrm>
            <a:custGeom>
              <a:rect b="b" l="l" r="r" t="t"/>
              <a:pathLst>
                <a:path extrusionOk="0" h="518" w="2098">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3748825" y="4280750"/>
              <a:ext cx="15975" cy="15225"/>
            </a:xfrm>
            <a:custGeom>
              <a:rect b="b" l="l" r="r" t="t"/>
              <a:pathLst>
                <a:path extrusionOk="0" h="609" w="639">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5341550" y="4242000"/>
              <a:ext cx="340450" cy="8375"/>
            </a:xfrm>
            <a:custGeom>
              <a:rect b="b" l="l" r="r" t="t"/>
              <a:pathLst>
                <a:path extrusionOk="0" h="335" w="13618">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5294450" y="4013275"/>
              <a:ext cx="853375" cy="257625"/>
            </a:xfrm>
            <a:custGeom>
              <a:rect b="b" l="l" r="r" t="t"/>
              <a:pathLst>
                <a:path extrusionOk="0" h="10305" w="34135">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rect b="b" l="l" r="r" t="t"/>
              <a:pathLst>
                <a:path extrusionOk="0" h="18566" w="19302">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2502489" y="2544998"/>
              <a:ext cx="166198" cy="684648"/>
            </a:xfrm>
            <a:custGeom>
              <a:rect b="b" l="l" r="r" t="t"/>
              <a:pathLst>
                <a:path extrusionOk="0" fill="none" h="20791" w="5047">
                  <a:moveTo>
                    <a:pt x="5046" y="0"/>
                  </a:moveTo>
                  <a:cubicBezTo>
                    <a:pt x="3131" y="2918"/>
                    <a:pt x="1642" y="6414"/>
                    <a:pt x="1277" y="9940"/>
                  </a:cubicBezTo>
                  <a:cubicBezTo>
                    <a:pt x="943" y="13557"/>
                    <a:pt x="1672" y="17356"/>
                    <a:pt x="0" y="2079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2361349" y="1468700"/>
              <a:ext cx="507517" cy="1142111"/>
            </a:xfrm>
            <a:custGeom>
              <a:rect b="b" l="l" r="r" t="t"/>
              <a:pathLst>
                <a:path extrusionOk="0" h="34683" w="15412">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2410415" y="2260709"/>
              <a:ext cx="119141" cy="1026000"/>
            </a:xfrm>
            <a:custGeom>
              <a:rect b="b" l="l" r="r" t="t"/>
              <a:pathLst>
                <a:path extrusionOk="0" fill="none" h="31157" w="3618">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cap="rnd"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2330682" y="3113509"/>
              <a:ext cx="338001" cy="399210"/>
            </a:xfrm>
            <a:custGeom>
              <a:rect b="b" l="l" r="r" t="t"/>
              <a:pathLst>
                <a:path extrusionOk="0" h="12123" w="13588">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